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02" r:id="rId4"/>
  </p:sldMasterIdLst>
  <p:notesMasterIdLst>
    <p:notesMasterId r:id="rId36"/>
  </p:notesMasterIdLst>
  <p:handoutMasterIdLst>
    <p:handoutMasterId r:id="rId37"/>
  </p:handoutMasterIdLst>
  <p:sldIdLst>
    <p:sldId id="376" r:id="rId5"/>
    <p:sldId id="315" r:id="rId6"/>
    <p:sldId id="317" r:id="rId7"/>
    <p:sldId id="447" r:id="rId8"/>
    <p:sldId id="424" r:id="rId9"/>
    <p:sldId id="439" r:id="rId10"/>
    <p:sldId id="444" r:id="rId11"/>
    <p:sldId id="429" r:id="rId12"/>
    <p:sldId id="446" r:id="rId13"/>
    <p:sldId id="433" r:id="rId14"/>
    <p:sldId id="398" r:id="rId15"/>
    <p:sldId id="448" r:id="rId16"/>
    <p:sldId id="450" r:id="rId17"/>
    <p:sldId id="449" r:id="rId18"/>
    <p:sldId id="427" r:id="rId19"/>
    <p:sldId id="432" r:id="rId20"/>
    <p:sldId id="466" r:id="rId21"/>
    <p:sldId id="435" r:id="rId22"/>
    <p:sldId id="404" r:id="rId23"/>
    <p:sldId id="436" r:id="rId24"/>
    <p:sldId id="458" r:id="rId25"/>
    <p:sldId id="457" r:id="rId26"/>
    <p:sldId id="465" r:id="rId27"/>
    <p:sldId id="455" r:id="rId28"/>
    <p:sldId id="459" r:id="rId29"/>
    <p:sldId id="461" r:id="rId30"/>
    <p:sldId id="464" r:id="rId31"/>
    <p:sldId id="463" r:id="rId32"/>
    <p:sldId id="391" r:id="rId33"/>
    <p:sldId id="418" r:id="rId34"/>
    <p:sldId id="405" r:id="rId35"/>
  </p:sldIdLst>
  <p:sldSz cx="12192000" cy="6858000"/>
  <p:notesSz cx="6858000" cy="9144000"/>
  <p:embeddedFontLs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ExtraBold" panose="00000900000000000000" pitchFamily="2" charset="0"/>
      <p:bold r:id="rId46"/>
      <p:boldItalic r:id="rId47"/>
    </p:embeddedFont>
    <p:embeddedFont>
      <p:font typeface="Montserrat SemiBold" panose="00000700000000000000" pitchFamily="2" charset="0"/>
      <p:bold r:id="rId48"/>
      <p:boldItalic r:id="rId49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E25517F-E070-314B-A048-6AEDC5A74E29}">
          <p14:sldIdLst>
            <p14:sldId id="376"/>
            <p14:sldId id="315"/>
            <p14:sldId id="317"/>
            <p14:sldId id="447"/>
            <p14:sldId id="424"/>
            <p14:sldId id="439"/>
            <p14:sldId id="444"/>
            <p14:sldId id="429"/>
            <p14:sldId id="446"/>
            <p14:sldId id="433"/>
            <p14:sldId id="398"/>
            <p14:sldId id="448"/>
            <p14:sldId id="450"/>
            <p14:sldId id="449"/>
            <p14:sldId id="427"/>
            <p14:sldId id="432"/>
            <p14:sldId id="466"/>
            <p14:sldId id="435"/>
            <p14:sldId id="404"/>
            <p14:sldId id="436"/>
            <p14:sldId id="458"/>
            <p14:sldId id="457"/>
            <p14:sldId id="465"/>
            <p14:sldId id="455"/>
            <p14:sldId id="459"/>
            <p14:sldId id="461"/>
            <p14:sldId id="464"/>
            <p14:sldId id="463"/>
            <p14:sldId id="391"/>
            <p14:sldId id="418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BFF"/>
    <a:srgbClr val="FFFFFF"/>
    <a:srgbClr val="AFE1AF"/>
    <a:srgbClr val="C00036"/>
    <a:srgbClr val="C01637"/>
    <a:srgbClr val="E81B44"/>
    <a:srgbClr val="333333"/>
    <a:srgbClr val="49428A"/>
    <a:srgbClr val="8580D2"/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6F5022-47C9-4389-845D-AB50D0B02511}" v="1829" dt="2025-09-24T13:19:42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41" autoAdjust="0"/>
  </p:normalViewPr>
  <p:slideViewPr>
    <p:cSldViewPr snapToGrid="0" snapToObjects="1" showGuides="1">
      <p:cViewPr>
        <p:scale>
          <a:sx n="100" d="100"/>
          <a:sy n="100" d="100"/>
        </p:scale>
        <p:origin x="240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97"/>
    </p:cViewPr>
  </p:sorterViewPr>
  <p:notesViewPr>
    <p:cSldViewPr snapToGrid="0" snapToObjects="1">
      <p:cViewPr varScale="1">
        <p:scale>
          <a:sx n="65" d="100"/>
          <a:sy n="65" d="100"/>
        </p:scale>
        <p:origin x="229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Palazzi" userId="267c2310-c5e3-4ce8-b4f0-3b39ca284607" providerId="ADAL" clId="{BA7C5CA0-3285-433A-A536-7624FBFC3BD6}"/>
    <pc:docChg chg="undo redo custSel addSld delSld modSld sldOrd modSection">
      <pc:chgData name="Federico Palazzi" userId="267c2310-c5e3-4ce8-b4f0-3b39ca284607" providerId="ADAL" clId="{BA7C5CA0-3285-433A-A536-7624FBFC3BD6}" dt="2025-08-01T12:48:36.730" v="6263" actId="20577"/>
      <pc:docMkLst>
        <pc:docMk/>
      </pc:docMkLst>
      <pc:sldChg chg="add del">
        <pc:chgData name="Federico Palazzi" userId="267c2310-c5e3-4ce8-b4f0-3b39ca284607" providerId="ADAL" clId="{BA7C5CA0-3285-433A-A536-7624FBFC3BD6}" dt="2025-07-30T07:53:18.596" v="829" actId="47"/>
        <pc:sldMkLst>
          <pc:docMk/>
          <pc:sldMk cId="3361328419" sldId="256"/>
        </pc:sldMkLst>
      </pc:sldChg>
      <pc:sldChg chg="del">
        <pc:chgData name="Federico Palazzi" userId="267c2310-c5e3-4ce8-b4f0-3b39ca284607" providerId="ADAL" clId="{BA7C5CA0-3285-433A-A536-7624FBFC3BD6}" dt="2025-07-25T07:43:14.509" v="5" actId="47"/>
        <pc:sldMkLst>
          <pc:docMk/>
          <pc:sldMk cId="3912040821" sldId="304"/>
        </pc:sldMkLst>
      </pc:sldChg>
      <pc:sldChg chg="del">
        <pc:chgData name="Federico Palazzi" userId="267c2310-c5e3-4ce8-b4f0-3b39ca284607" providerId="ADAL" clId="{BA7C5CA0-3285-433A-A536-7624FBFC3BD6}" dt="2025-07-25T07:43:14.604" v="6" actId="47"/>
        <pc:sldMkLst>
          <pc:docMk/>
          <pc:sldMk cId="3595630772" sldId="305"/>
        </pc:sldMkLst>
      </pc:sldChg>
      <pc:sldChg chg="del">
        <pc:chgData name="Federico Palazzi" userId="267c2310-c5e3-4ce8-b4f0-3b39ca284607" providerId="ADAL" clId="{BA7C5CA0-3285-433A-A536-7624FBFC3BD6}" dt="2025-07-25T07:43:15.721" v="9" actId="47"/>
        <pc:sldMkLst>
          <pc:docMk/>
          <pc:sldMk cId="2781793336" sldId="309"/>
        </pc:sldMkLst>
      </pc:sldChg>
      <pc:sldChg chg="del">
        <pc:chgData name="Federico Palazzi" userId="267c2310-c5e3-4ce8-b4f0-3b39ca284607" providerId="ADAL" clId="{BA7C5CA0-3285-433A-A536-7624FBFC3BD6}" dt="2025-07-25T07:43:13.318" v="0" actId="47"/>
        <pc:sldMkLst>
          <pc:docMk/>
          <pc:sldMk cId="2443454665" sldId="310"/>
        </pc:sldMkLst>
      </pc:sldChg>
      <pc:sldChg chg="del">
        <pc:chgData name="Federico Palazzi" userId="267c2310-c5e3-4ce8-b4f0-3b39ca284607" providerId="ADAL" clId="{BA7C5CA0-3285-433A-A536-7624FBFC3BD6}" dt="2025-07-25T07:43:13.467" v="1" actId="47"/>
        <pc:sldMkLst>
          <pc:docMk/>
          <pc:sldMk cId="2998443195" sldId="311"/>
        </pc:sldMkLst>
      </pc:sldChg>
      <pc:sldChg chg="del">
        <pc:chgData name="Federico Palazzi" userId="267c2310-c5e3-4ce8-b4f0-3b39ca284607" providerId="ADAL" clId="{BA7C5CA0-3285-433A-A536-7624FBFC3BD6}" dt="2025-07-25T07:43:13.642" v="2" actId="47"/>
        <pc:sldMkLst>
          <pc:docMk/>
          <pc:sldMk cId="1541748213" sldId="312"/>
        </pc:sldMkLst>
      </pc:sldChg>
      <pc:sldChg chg="del">
        <pc:chgData name="Federico Palazzi" userId="267c2310-c5e3-4ce8-b4f0-3b39ca284607" providerId="ADAL" clId="{BA7C5CA0-3285-433A-A536-7624FBFC3BD6}" dt="2025-07-25T07:43:13.807" v="3" actId="47"/>
        <pc:sldMkLst>
          <pc:docMk/>
          <pc:sldMk cId="789912868" sldId="313"/>
        </pc:sldMkLst>
      </pc:sldChg>
      <pc:sldChg chg="del">
        <pc:chgData name="Federico Palazzi" userId="267c2310-c5e3-4ce8-b4f0-3b39ca284607" providerId="ADAL" clId="{BA7C5CA0-3285-433A-A536-7624FBFC3BD6}" dt="2025-07-25T07:43:14.251" v="4" actId="47"/>
        <pc:sldMkLst>
          <pc:docMk/>
          <pc:sldMk cId="3711796825" sldId="314"/>
        </pc:sldMkLst>
      </pc:sldChg>
      <pc:sldChg chg="modSp mod">
        <pc:chgData name="Federico Palazzi" userId="267c2310-c5e3-4ce8-b4f0-3b39ca284607" providerId="ADAL" clId="{BA7C5CA0-3285-433A-A536-7624FBFC3BD6}" dt="2025-07-31T16:44:05.783" v="4035" actId="14100"/>
        <pc:sldMkLst>
          <pc:docMk/>
          <pc:sldMk cId="2627433290" sldId="315"/>
        </pc:sldMkLst>
      </pc:sldChg>
      <pc:sldChg chg="addSp delSp modSp mod">
        <pc:chgData name="Federico Palazzi" userId="267c2310-c5e3-4ce8-b4f0-3b39ca284607" providerId="ADAL" clId="{BA7C5CA0-3285-433A-A536-7624FBFC3BD6}" dt="2025-07-30T09:54:07.878" v="1876" actId="20577"/>
        <pc:sldMkLst>
          <pc:docMk/>
          <pc:sldMk cId="2391848142" sldId="376"/>
        </pc:sldMkLst>
      </pc:sldChg>
      <pc:sldChg chg="new del ord">
        <pc:chgData name="Federico Palazzi" userId="267c2310-c5e3-4ce8-b4f0-3b39ca284607" providerId="ADAL" clId="{BA7C5CA0-3285-433A-A536-7624FBFC3BD6}" dt="2025-07-25T07:46:45.643" v="73" actId="47"/>
        <pc:sldMkLst>
          <pc:docMk/>
          <pc:sldMk cId="229233842" sldId="377"/>
        </pc:sldMkLst>
      </pc:sldChg>
      <pc:sldChg chg="new del">
        <pc:chgData name="Federico Palazzi" userId="267c2310-c5e3-4ce8-b4f0-3b39ca284607" providerId="ADAL" clId="{BA7C5CA0-3285-433A-A536-7624FBFC3BD6}" dt="2025-07-25T07:43:23.432" v="11" actId="47"/>
        <pc:sldMkLst>
          <pc:docMk/>
          <pc:sldMk cId="1362215325" sldId="377"/>
        </pc:sldMkLst>
      </pc:sldChg>
      <pc:sldChg chg="modSp new del mod">
        <pc:chgData name="Federico Palazzi" userId="267c2310-c5e3-4ce8-b4f0-3b39ca284607" providerId="ADAL" clId="{BA7C5CA0-3285-433A-A536-7624FBFC3BD6}" dt="2025-07-28T10:32:34.142" v="376" actId="47"/>
        <pc:sldMkLst>
          <pc:docMk/>
          <pc:sldMk cId="1561842955" sldId="378"/>
        </pc:sldMkLst>
      </pc:sldChg>
      <pc:sldChg chg="addSp modSp new mod modAnim modNotesTx">
        <pc:chgData name="Federico Palazzi" userId="267c2310-c5e3-4ce8-b4f0-3b39ca284607" providerId="ADAL" clId="{BA7C5CA0-3285-433A-A536-7624FBFC3BD6}" dt="2025-08-01T10:02:52.278" v="6071"/>
        <pc:sldMkLst>
          <pc:docMk/>
          <pc:sldMk cId="2037563441" sldId="379"/>
        </pc:sldMkLst>
      </pc:sldChg>
      <pc:sldChg chg="new del">
        <pc:chgData name="Federico Palazzi" userId="267c2310-c5e3-4ce8-b4f0-3b39ca284607" providerId="ADAL" clId="{BA7C5CA0-3285-433A-A536-7624FBFC3BD6}" dt="2025-07-25T07:46:36.328" v="69" actId="47"/>
        <pc:sldMkLst>
          <pc:docMk/>
          <pc:sldMk cId="2564472876" sldId="379"/>
        </pc:sldMkLst>
      </pc:sldChg>
      <pc:sldChg chg="new del">
        <pc:chgData name="Federico Palazzi" userId="267c2310-c5e3-4ce8-b4f0-3b39ca284607" providerId="ADAL" clId="{BA7C5CA0-3285-433A-A536-7624FBFC3BD6}" dt="2025-07-25T07:46:56.225" v="75" actId="47"/>
        <pc:sldMkLst>
          <pc:docMk/>
          <pc:sldMk cId="624290940" sldId="380"/>
        </pc:sldMkLst>
      </pc:sldChg>
      <pc:sldChg chg="addSp modSp add del mod ord">
        <pc:chgData name="Federico Palazzi" userId="267c2310-c5e3-4ce8-b4f0-3b39ca284607" providerId="ADAL" clId="{BA7C5CA0-3285-433A-A536-7624FBFC3BD6}" dt="2025-07-30T12:39:47.299" v="3259" actId="47"/>
        <pc:sldMkLst>
          <pc:docMk/>
          <pc:sldMk cId="1486322126" sldId="380"/>
        </pc:sldMkLst>
      </pc:sldChg>
      <pc:sldChg chg="new del">
        <pc:chgData name="Federico Palazzi" userId="267c2310-c5e3-4ce8-b4f0-3b39ca284607" providerId="ADAL" clId="{BA7C5CA0-3285-433A-A536-7624FBFC3BD6}" dt="2025-07-28T10:32:12.163" v="361" actId="47"/>
        <pc:sldMkLst>
          <pc:docMk/>
          <pc:sldMk cId="1542115814" sldId="380"/>
        </pc:sldMkLst>
      </pc:sldChg>
      <pc:sldChg chg="new del">
        <pc:chgData name="Federico Palazzi" userId="267c2310-c5e3-4ce8-b4f0-3b39ca284607" providerId="ADAL" clId="{BA7C5CA0-3285-433A-A536-7624FBFC3BD6}" dt="2025-07-25T07:47:11.450" v="77" actId="47"/>
        <pc:sldMkLst>
          <pc:docMk/>
          <pc:sldMk cId="2084342800" sldId="380"/>
        </pc:sldMkLst>
      </pc:sldChg>
      <pc:sldChg chg="new del">
        <pc:chgData name="Federico Palazzi" userId="267c2310-c5e3-4ce8-b4f0-3b39ca284607" providerId="ADAL" clId="{BA7C5CA0-3285-433A-A536-7624FBFC3BD6}" dt="2025-07-28T10:32:08.485" v="359" actId="47"/>
        <pc:sldMkLst>
          <pc:docMk/>
          <pc:sldMk cId="2762489072" sldId="380"/>
        </pc:sldMkLst>
      </pc:sldChg>
      <pc:sldChg chg="new del">
        <pc:chgData name="Federico Palazzi" userId="267c2310-c5e3-4ce8-b4f0-3b39ca284607" providerId="ADAL" clId="{BA7C5CA0-3285-433A-A536-7624FBFC3BD6}" dt="2025-07-25T07:47:21.162" v="79" actId="47"/>
        <pc:sldMkLst>
          <pc:docMk/>
          <pc:sldMk cId="2810942013" sldId="380"/>
        </pc:sldMkLst>
      </pc:sldChg>
      <pc:sldChg chg="new del">
        <pc:chgData name="Federico Palazzi" userId="267c2310-c5e3-4ce8-b4f0-3b39ca284607" providerId="ADAL" clId="{BA7C5CA0-3285-433A-A536-7624FBFC3BD6}" dt="2025-07-28T10:32:23.154" v="363" actId="47"/>
        <pc:sldMkLst>
          <pc:docMk/>
          <pc:sldMk cId="3496702714" sldId="380"/>
        </pc:sldMkLst>
      </pc:sldChg>
      <pc:sldChg chg="modSp new del mod ord modNotesTx">
        <pc:chgData name="Federico Palazzi" userId="267c2310-c5e3-4ce8-b4f0-3b39ca284607" providerId="ADAL" clId="{BA7C5CA0-3285-433A-A536-7624FBFC3BD6}" dt="2025-07-30T10:12:28.459" v="2014" actId="47"/>
        <pc:sldMkLst>
          <pc:docMk/>
          <pc:sldMk cId="3710377337" sldId="381"/>
        </pc:sldMkLst>
      </pc:sldChg>
      <pc:sldChg chg="del">
        <pc:chgData name="Federico Palazzi" userId="267c2310-c5e3-4ce8-b4f0-3b39ca284607" providerId="ADAL" clId="{BA7C5CA0-3285-433A-A536-7624FBFC3BD6}" dt="2025-07-25T07:43:14.760" v="7" actId="47"/>
        <pc:sldMkLst>
          <pc:docMk/>
          <pc:sldMk cId="4227062648" sldId="383"/>
        </pc:sldMkLst>
      </pc:sldChg>
      <pc:sldChg chg="del">
        <pc:chgData name="Federico Palazzi" userId="267c2310-c5e3-4ce8-b4f0-3b39ca284607" providerId="ADAL" clId="{BA7C5CA0-3285-433A-A536-7624FBFC3BD6}" dt="2025-07-25T07:43:15.284" v="8" actId="47"/>
        <pc:sldMkLst>
          <pc:docMk/>
          <pc:sldMk cId="1961175942" sldId="384"/>
        </pc:sldMkLst>
      </pc:sldChg>
      <pc:sldChg chg="delSp modSp add mod ord">
        <pc:chgData name="Federico Palazzi" userId="267c2310-c5e3-4ce8-b4f0-3b39ca284607" providerId="ADAL" clId="{BA7C5CA0-3285-433A-A536-7624FBFC3BD6}" dt="2025-07-31T17:30:06.215" v="5139"/>
        <pc:sldMkLst>
          <pc:docMk/>
          <pc:sldMk cId="4076730214" sldId="387"/>
        </pc:sldMkLst>
      </pc:sldChg>
      <pc:sldChg chg="delSp modSp add del mod">
        <pc:chgData name="Federico Palazzi" userId="267c2310-c5e3-4ce8-b4f0-3b39ca284607" providerId="ADAL" clId="{BA7C5CA0-3285-433A-A536-7624FBFC3BD6}" dt="2025-07-30T12:12:08.124" v="3085" actId="47"/>
        <pc:sldMkLst>
          <pc:docMk/>
          <pc:sldMk cId="1749478664" sldId="396"/>
        </pc:sldMkLst>
      </pc:sldChg>
      <pc:sldChg chg="addSp delSp modSp add mod modAnim modNotesTx">
        <pc:chgData name="Federico Palazzi" userId="267c2310-c5e3-4ce8-b4f0-3b39ca284607" providerId="ADAL" clId="{BA7C5CA0-3285-433A-A536-7624FBFC3BD6}" dt="2025-08-01T10:15:24.385" v="6134"/>
        <pc:sldMkLst>
          <pc:docMk/>
          <pc:sldMk cId="3943680537" sldId="400"/>
        </pc:sldMkLst>
      </pc:sldChg>
      <pc:sldChg chg="new del">
        <pc:chgData name="Federico Palazzi" userId="267c2310-c5e3-4ce8-b4f0-3b39ca284607" providerId="ADAL" clId="{BA7C5CA0-3285-433A-A536-7624FBFC3BD6}" dt="2025-07-30T12:08:25.226" v="2939" actId="47"/>
        <pc:sldMkLst>
          <pc:docMk/>
          <pc:sldMk cId="2542485278" sldId="401"/>
        </pc:sldMkLst>
      </pc:sldChg>
      <pc:sldChg chg="delSp new del mod">
        <pc:chgData name="Federico Palazzi" userId="267c2310-c5e3-4ce8-b4f0-3b39ca284607" providerId="ADAL" clId="{BA7C5CA0-3285-433A-A536-7624FBFC3BD6}" dt="2025-07-30T12:12:11.985" v="3086" actId="47"/>
        <pc:sldMkLst>
          <pc:docMk/>
          <pc:sldMk cId="4127285337" sldId="401"/>
        </pc:sldMkLst>
      </pc:sldChg>
      <pc:sldChg chg="addSp delSp modSp new del mod ord">
        <pc:chgData name="Federico Palazzi" userId="267c2310-c5e3-4ce8-b4f0-3b39ca284607" providerId="ADAL" clId="{BA7C5CA0-3285-433A-A536-7624FBFC3BD6}" dt="2025-07-30T12:38:10.615" v="3230" actId="47"/>
        <pc:sldMkLst>
          <pc:docMk/>
          <pc:sldMk cId="3618912471" sldId="402"/>
        </pc:sldMkLst>
      </pc:sldChg>
      <pc:sldChg chg="addSp modSp add mod modAnim modNotesTx">
        <pc:chgData name="Federico Palazzi" userId="267c2310-c5e3-4ce8-b4f0-3b39ca284607" providerId="ADAL" clId="{BA7C5CA0-3285-433A-A536-7624FBFC3BD6}" dt="2025-08-01T10:22:51.979" v="6145"/>
        <pc:sldMkLst>
          <pc:docMk/>
          <pc:sldMk cId="2424350247" sldId="403"/>
        </pc:sldMkLst>
      </pc:sldChg>
      <pc:sldChg chg="addSp modSp add mod modAnim modNotesTx">
        <pc:chgData name="Federico Palazzi" userId="267c2310-c5e3-4ce8-b4f0-3b39ca284607" providerId="ADAL" clId="{BA7C5CA0-3285-433A-A536-7624FBFC3BD6}" dt="2025-08-01T10:29:15.116" v="6236" actId="20577"/>
        <pc:sldMkLst>
          <pc:docMk/>
          <pc:sldMk cId="3876947611" sldId="404"/>
        </pc:sldMkLst>
      </pc:sldChg>
      <pc:sldChg chg="new ord">
        <pc:chgData name="Federico Palazzi" userId="267c2310-c5e3-4ce8-b4f0-3b39ca284607" providerId="ADAL" clId="{BA7C5CA0-3285-433A-A536-7624FBFC3BD6}" dt="2025-07-30T12:12:43.546" v="3090"/>
        <pc:sldMkLst>
          <pc:docMk/>
          <pc:sldMk cId="2069982434" sldId="405"/>
        </pc:sldMkLst>
      </pc:sldChg>
      <pc:sldChg chg="new del">
        <pc:chgData name="Federico Palazzi" userId="267c2310-c5e3-4ce8-b4f0-3b39ca284607" providerId="ADAL" clId="{BA7C5CA0-3285-433A-A536-7624FBFC3BD6}" dt="2025-07-30T12:11:55.351" v="3084" actId="47"/>
        <pc:sldMkLst>
          <pc:docMk/>
          <pc:sldMk cId="2969296015" sldId="405"/>
        </pc:sldMkLst>
      </pc:sldChg>
      <pc:sldChg chg="addSp delSp modSp new mod">
        <pc:chgData name="Federico Palazzi" userId="267c2310-c5e3-4ce8-b4f0-3b39ca284607" providerId="ADAL" clId="{BA7C5CA0-3285-433A-A536-7624FBFC3BD6}" dt="2025-08-01T10:12:44.225" v="6119" actId="20577"/>
        <pc:sldMkLst>
          <pc:docMk/>
          <pc:sldMk cId="1299482029" sldId="406"/>
        </pc:sldMkLst>
      </pc:sldChg>
      <pc:sldChg chg="new del">
        <pc:chgData name="Federico Palazzi" userId="267c2310-c5e3-4ce8-b4f0-3b39ca284607" providerId="ADAL" clId="{BA7C5CA0-3285-433A-A536-7624FBFC3BD6}" dt="2025-07-30T12:12:49.984" v="3091" actId="47"/>
        <pc:sldMkLst>
          <pc:docMk/>
          <pc:sldMk cId="3913876407" sldId="406"/>
        </pc:sldMkLst>
      </pc:sldChg>
      <pc:sldChg chg="new del">
        <pc:chgData name="Federico Palazzi" userId="267c2310-c5e3-4ce8-b4f0-3b39ca284607" providerId="ADAL" clId="{BA7C5CA0-3285-433A-A536-7624FBFC3BD6}" dt="2025-07-30T12:23:39.712" v="3120" actId="680"/>
        <pc:sldMkLst>
          <pc:docMk/>
          <pc:sldMk cId="3968026343" sldId="407"/>
        </pc:sldMkLst>
      </pc:sldChg>
      <pc:sldChg chg="modSp new del mod">
        <pc:chgData name="Federico Palazzi" userId="267c2310-c5e3-4ce8-b4f0-3b39ca284607" providerId="ADAL" clId="{BA7C5CA0-3285-433A-A536-7624FBFC3BD6}" dt="2025-07-31T15:16:39.100" v="4001" actId="47"/>
        <pc:sldMkLst>
          <pc:docMk/>
          <pc:sldMk cId="4211549063" sldId="407"/>
        </pc:sldMkLst>
      </pc:sldChg>
      <pc:sldChg chg="modSp add del mod">
        <pc:chgData name="Federico Palazzi" userId="267c2310-c5e3-4ce8-b4f0-3b39ca284607" providerId="ADAL" clId="{BA7C5CA0-3285-433A-A536-7624FBFC3BD6}" dt="2025-07-31T17:27:14.847" v="5040" actId="47"/>
        <pc:sldMkLst>
          <pc:docMk/>
          <pc:sldMk cId="3779636782" sldId="408"/>
        </pc:sldMkLst>
      </pc:sldChg>
      <pc:sldChg chg="addSp delSp modSp new del mod">
        <pc:chgData name="Federico Palazzi" userId="267c2310-c5e3-4ce8-b4f0-3b39ca284607" providerId="ADAL" clId="{BA7C5CA0-3285-433A-A536-7624FBFC3BD6}" dt="2025-07-30T13:07:59.998" v="3574" actId="47"/>
        <pc:sldMkLst>
          <pc:docMk/>
          <pc:sldMk cId="641132813" sldId="409"/>
        </pc:sldMkLst>
      </pc:sldChg>
      <pc:sldChg chg="addSp modSp new mod ord modAnim">
        <pc:chgData name="Federico Palazzi" userId="267c2310-c5e3-4ce8-b4f0-3b39ca284607" providerId="ADAL" clId="{BA7C5CA0-3285-433A-A536-7624FBFC3BD6}" dt="2025-08-01T10:21:57.626" v="6138"/>
        <pc:sldMkLst>
          <pc:docMk/>
          <pc:sldMk cId="2632810778" sldId="410"/>
        </pc:sldMkLst>
      </pc:sldChg>
      <pc:sldChg chg="modSp add mod ord modAnim modNotesTx">
        <pc:chgData name="Federico Palazzi" userId="267c2310-c5e3-4ce8-b4f0-3b39ca284607" providerId="ADAL" clId="{BA7C5CA0-3285-433A-A536-7624FBFC3BD6}" dt="2025-08-01T12:48:36.730" v="6263" actId="20577"/>
        <pc:sldMkLst>
          <pc:docMk/>
          <pc:sldMk cId="46963890" sldId="411"/>
        </pc:sldMkLst>
      </pc:sldChg>
      <pc:sldChg chg="new del">
        <pc:chgData name="Federico Palazzi" userId="267c2310-c5e3-4ce8-b4f0-3b39ca284607" providerId="ADAL" clId="{BA7C5CA0-3285-433A-A536-7624FBFC3BD6}" dt="2025-07-30T13:07:41.732" v="3558" actId="680"/>
        <pc:sldMkLst>
          <pc:docMk/>
          <pc:sldMk cId="1015254572" sldId="412"/>
        </pc:sldMkLst>
      </pc:sldChg>
      <pc:sldChg chg="addSp delSp modSp new del mod ord modNotesTx">
        <pc:chgData name="Federico Palazzi" userId="267c2310-c5e3-4ce8-b4f0-3b39ca284607" providerId="ADAL" clId="{BA7C5CA0-3285-433A-A536-7624FBFC3BD6}" dt="2025-07-31T17:26:48.991" v="5039" actId="47"/>
        <pc:sldMkLst>
          <pc:docMk/>
          <pc:sldMk cId="3610824582" sldId="412"/>
        </pc:sldMkLst>
      </pc:sldChg>
      <pc:sldChg chg="modSp new del mod">
        <pc:chgData name="Federico Palazzi" userId="267c2310-c5e3-4ce8-b4f0-3b39ca284607" providerId="ADAL" clId="{BA7C5CA0-3285-433A-A536-7624FBFC3BD6}" dt="2025-07-31T17:27:17.699" v="5041" actId="47"/>
        <pc:sldMkLst>
          <pc:docMk/>
          <pc:sldMk cId="1228558658" sldId="413"/>
        </pc:sldMkLst>
      </pc:sldChg>
      <pc:sldChg chg="new del">
        <pc:chgData name="Federico Palazzi" userId="267c2310-c5e3-4ce8-b4f0-3b39ca284607" providerId="ADAL" clId="{BA7C5CA0-3285-433A-A536-7624FBFC3BD6}" dt="2025-07-31T15:16:15.843" v="3972" actId="680"/>
        <pc:sldMkLst>
          <pc:docMk/>
          <pc:sldMk cId="425049079" sldId="414"/>
        </pc:sldMkLst>
      </pc:sldChg>
      <pc:sldChg chg="addSp modSp new mod ord modAnim">
        <pc:chgData name="Federico Palazzi" userId="267c2310-c5e3-4ce8-b4f0-3b39ca284607" providerId="ADAL" clId="{BA7C5CA0-3285-433A-A536-7624FBFC3BD6}" dt="2025-08-01T10:31:45.187" v="6240"/>
        <pc:sldMkLst>
          <pc:docMk/>
          <pc:sldMk cId="1296636228" sldId="414"/>
        </pc:sldMkLst>
      </pc:sldChg>
      <pc:sldChg chg="new del">
        <pc:chgData name="Federico Palazzi" userId="267c2310-c5e3-4ce8-b4f0-3b39ca284607" providerId="ADAL" clId="{BA7C5CA0-3285-433A-A536-7624FBFC3BD6}" dt="2025-07-31T16:53:01.954" v="4247" actId="680"/>
        <pc:sldMkLst>
          <pc:docMk/>
          <pc:sldMk cId="2371386271" sldId="414"/>
        </pc:sldMkLst>
      </pc:sldChg>
      <pc:sldChg chg="addSp delSp modSp new mod modAnim modNotesTx">
        <pc:chgData name="Federico Palazzi" userId="267c2310-c5e3-4ce8-b4f0-3b39ca284607" providerId="ADAL" clId="{BA7C5CA0-3285-433A-A536-7624FBFC3BD6}" dt="2025-08-01T10:33:29.143" v="6244"/>
        <pc:sldMkLst>
          <pc:docMk/>
          <pc:sldMk cId="702566051" sldId="415"/>
        </pc:sldMkLst>
      </pc:sldChg>
      <pc:sldChg chg="addSp delSp modSp new del mod modClrScheme chgLayout">
        <pc:chgData name="Federico Palazzi" userId="267c2310-c5e3-4ce8-b4f0-3b39ca284607" providerId="ADAL" clId="{BA7C5CA0-3285-433A-A536-7624FBFC3BD6}" dt="2025-07-31T17:11:57.871" v="4617" actId="47"/>
        <pc:sldMkLst>
          <pc:docMk/>
          <pc:sldMk cId="1466216821" sldId="416"/>
        </pc:sldMkLst>
      </pc:sldChg>
      <pc:sldChg chg="addSp delSp modSp new mod ord">
        <pc:chgData name="Federico Palazzi" userId="267c2310-c5e3-4ce8-b4f0-3b39ca284607" providerId="ADAL" clId="{BA7C5CA0-3285-433A-A536-7624FBFC3BD6}" dt="2025-07-31T17:26:43.884" v="5037"/>
        <pc:sldMkLst>
          <pc:docMk/>
          <pc:sldMk cId="1347335456" sldId="417"/>
        </pc:sldMkLst>
      </pc:sldChg>
      <pc:sldChg chg="delSp modSp add mod ord">
        <pc:chgData name="Federico Palazzi" userId="267c2310-c5e3-4ce8-b4f0-3b39ca284607" providerId="ADAL" clId="{BA7C5CA0-3285-433A-A536-7624FBFC3BD6}" dt="2025-08-01T10:26:27.078" v="6170" actId="478"/>
        <pc:sldMkLst>
          <pc:docMk/>
          <pc:sldMk cId="643163029" sldId="418"/>
        </pc:sldMkLst>
      </pc:sldChg>
      <pc:sldChg chg="addSp modSp new del">
        <pc:chgData name="Federico Palazzi" userId="267c2310-c5e3-4ce8-b4f0-3b39ca284607" providerId="ADAL" clId="{BA7C5CA0-3285-433A-A536-7624FBFC3BD6}" dt="2025-07-31T17:26:46.053" v="5038" actId="47"/>
        <pc:sldMkLst>
          <pc:docMk/>
          <pc:sldMk cId="1486309160" sldId="418"/>
        </pc:sldMkLst>
      </pc:sldChg>
      <pc:sldChg chg="new del">
        <pc:chgData name="Federico Palazzi" userId="267c2310-c5e3-4ce8-b4f0-3b39ca284607" providerId="ADAL" clId="{BA7C5CA0-3285-433A-A536-7624FBFC3BD6}" dt="2025-08-01T10:26:23.162" v="6169" actId="47"/>
        <pc:sldMkLst>
          <pc:docMk/>
          <pc:sldMk cId="1799503102" sldId="419"/>
        </pc:sldMkLst>
      </pc:sldChg>
      <pc:sldMasterChg chg="delSldLayout">
        <pc:chgData name="Federico Palazzi" userId="267c2310-c5e3-4ce8-b4f0-3b39ca284607" providerId="ADAL" clId="{BA7C5CA0-3285-433A-A536-7624FBFC3BD6}" dt="2025-07-30T07:53:18.596" v="829" actId="47"/>
        <pc:sldMasterMkLst>
          <pc:docMk/>
          <pc:sldMasterMk cId="711325175" sldId="2147483702"/>
        </pc:sldMasterMkLst>
        <pc:sldLayoutChg chg="del">
          <pc:chgData name="Federico Palazzi" userId="267c2310-c5e3-4ce8-b4f0-3b39ca284607" providerId="ADAL" clId="{BA7C5CA0-3285-433A-A536-7624FBFC3BD6}" dt="2025-07-30T07:53:18.596" v="829" actId="47"/>
          <pc:sldLayoutMkLst>
            <pc:docMk/>
            <pc:sldMasterMk cId="711325175" sldId="2147483702"/>
            <pc:sldLayoutMk cId="436383651" sldId="2147483800"/>
          </pc:sldLayoutMkLst>
        </pc:sldLayoutChg>
      </pc:sldMasterChg>
    </pc:docChg>
  </pc:docChgLst>
  <pc:docChgLst>
    <pc:chgData name="Federico Palazzi" userId="267c2310-c5e3-4ce8-b4f0-3b39ca284607" providerId="ADAL" clId="{F86F5022-47C9-4389-845D-AB50D0B02511}"/>
    <pc:docChg chg="undo redo custSel addSld delSld modSld sldOrd modSection modShowInfo">
      <pc:chgData name="Federico Palazzi" userId="267c2310-c5e3-4ce8-b4f0-3b39ca284607" providerId="ADAL" clId="{F86F5022-47C9-4389-845D-AB50D0B02511}" dt="2025-09-24T13:19:42.033" v="10301" actId="20577"/>
      <pc:docMkLst>
        <pc:docMk/>
      </pc:docMkLst>
      <pc:sldChg chg="delSp add del mod">
        <pc:chgData name="Federico Palazzi" userId="267c2310-c5e3-4ce8-b4f0-3b39ca284607" providerId="ADAL" clId="{F86F5022-47C9-4389-845D-AB50D0B02511}" dt="2025-09-17T14:25:17.242" v="2535" actId="47"/>
        <pc:sldMkLst>
          <pc:docMk/>
          <pc:sldMk cId="0" sldId="262"/>
        </pc:sldMkLst>
      </pc:sldChg>
      <pc:sldChg chg="modSp add del mod ord">
        <pc:chgData name="Federico Palazzi" userId="267c2310-c5e3-4ce8-b4f0-3b39ca284607" providerId="ADAL" clId="{F86F5022-47C9-4389-845D-AB50D0B02511}" dt="2025-09-17T15:27:44.358" v="3802" actId="47"/>
        <pc:sldMkLst>
          <pc:docMk/>
          <pc:sldMk cId="0" sldId="268"/>
        </pc:sldMkLst>
      </pc:sldChg>
      <pc:sldChg chg="delSp modSp add del mod">
        <pc:chgData name="Federico Palazzi" userId="267c2310-c5e3-4ce8-b4f0-3b39ca284607" providerId="ADAL" clId="{F86F5022-47C9-4389-845D-AB50D0B02511}" dt="2025-09-23T14:44:29.285" v="8601" actId="47"/>
        <pc:sldMkLst>
          <pc:docMk/>
          <pc:sldMk cId="0" sldId="275"/>
        </pc:sldMkLst>
        <pc:picChg chg="del">
          <ac:chgData name="Federico Palazzi" userId="267c2310-c5e3-4ce8-b4f0-3b39ca284607" providerId="ADAL" clId="{F86F5022-47C9-4389-845D-AB50D0B02511}" dt="2025-09-23T14:44:16.069" v="8589" actId="478"/>
          <ac:picMkLst>
            <pc:docMk/>
            <pc:sldMk cId="0" sldId="275"/>
            <ac:picMk id="373" creationId="{00000000-0000-0000-0000-000000000000}"/>
          </ac:picMkLst>
        </pc:picChg>
      </pc:sldChg>
      <pc:sldChg chg="addSp delSp modSp add del mod">
        <pc:chgData name="Federico Palazzi" userId="267c2310-c5e3-4ce8-b4f0-3b39ca284607" providerId="ADAL" clId="{F86F5022-47C9-4389-845D-AB50D0B02511}" dt="2025-09-23T14:41:24.874" v="8562" actId="47"/>
        <pc:sldMkLst>
          <pc:docMk/>
          <pc:sldMk cId="0" sldId="279"/>
        </pc:sldMkLst>
      </pc:sldChg>
      <pc:sldChg chg="addSp modSp mod">
        <pc:chgData name="Federico Palazzi" userId="267c2310-c5e3-4ce8-b4f0-3b39ca284607" providerId="ADAL" clId="{F86F5022-47C9-4389-845D-AB50D0B02511}" dt="2025-09-24T10:52:33.289" v="9827" actId="27636"/>
        <pc:sldMkLst>
          <pc:docMk/>
          <pc:sldMk cId="2627433290" sldId="315"/>
        </pc:sldMkLst>
        <pc:spChg chg="mod">
          <ac:chgData name="Federico Palazzi" userId="267c2310-c5e3-4ce8-b4f0-3b39ca284607" providerId="ADAL" clId="{F86F5022-47C9-4389-845D-AB50D0B02511}" dt="2025-09-24T10:52:33.289" v="9827" actId="27636"/>
          <ac:spMkLst>
            <pc:docMk/>
            <pc:sldMk cId="2627433290" sldId="315"/>
            <ac:spMk id="6" creationId="{0ACEA52C-C237-0A6C-B6D3-6ED2EBB92250}"/>
          </ac:spMkLst>
        </pc:spChg>
      </pc:sldChg>
      <pc:sldChg chg="add">
        <pc:chgData name="Federico Palazzi" userId="267c2310-c5e3-4ce8-b4f0-3b39ca284607" providerId="ADAL" clId="{F86F5022-47C9-4389-845D-AB50D0B02511}" dt="2025-09-16T14:07:06.243" v="287"/>
        <pc:sldMkLst>
          <pc:docMk/>
          <pc:sldMk cId="3048854748" sldId="317"/>
        </pc:sldMkLst>
      </pc:sldChg>
      <pc:sldChg chg="addSp modSp mod">
        <pc:chgData name="Federico Palazzi" userId="267c2310-c5e3-4ce8-b4f0-3b39ca284607" providerId="ADAL" clId="{F86F5022-47C9-4389-845D-AB50D0B02511}" dt="2025-09-16T14:05:30.505" v="180" actId="20577"/>
        <pc:sldMkLst>
          <pc:docMk/>
          <pc:sldMk cId="2391848142" sldId="376"/>
        </pc:sldMkLst>
        <pc:spChg chg="mod">
          <ac:chgData name="Federico Palazzi" userId="267c2310-c5e3-4ce8-b4f0-3b39ca284607" providerId="ADAL" clId="{F86F5022-47C9-4389-845D-AB50D0B02511}" dt="2025-09-16T13:53:27.473" v="11" actId="20577"/>
          <ac:spMkLst>
            <pc:docMk/>
            <pc:sldMk cId="2391848142" sldId="376"/>
            <ac:spMk id="2" creationId="{00000000-0000-0000-0000-000000000000}"/>
          </ac:spMkLst>
        </pc:spChg>
        <pc:spChg chg="add mod">
          <ac:chgData name="Federico Palazzi" userId="267c2310-c5e3-4ce8-b4f0-3b39ca284607" providerId="ADAL" clId="{F86F5022-47C9-4389-845D-AB50D0B02511}" dt="2025-09-16T14:05:30.505" v="180" actId="20577"/>
          <ac:spMkLst>
            <pc:docMk/>
            <pc:sldMk cId="2391848142" sldId="376"/>
            <ac:spMk id="3" creationId="{CC28C577-CAE6-81DB-5719-E7533772A8A7}"/>
          </ac:spMkLst>
        </pc:spChg>
        <pc:spChg chg="mod">
          <ac:chgData name="Federico Palazzi" userId="267c2310-c5e3-4ce8-b4f0-3b39ca284607" providerId="ADAL" clId="{F86F5022-47C9-4389-845D-AB50D0B02511}" dt="2025-09-16T14:05:01.498" v="159" actId="14100"/>
          <ac:spMkLst>
            <pc:docMk/>
            <pc:sldMk cId="2391848142" sldId="376"/>
            <ac:spMk id="7" creationId="{00000000-0000-0000-0000-000000000000}"/>
          </ac:spMkLst>
        </pc:spChg>
        <pc:spChg chg="mod">
          <ac:chgData name="Federico Palazzi" userId="267c2310-c5e3-4ce8-b4f0-3b39ca284607" providerId="ADAL" clId="{F86F5022-47C9-4389-845D-AB50D0B02511}" dt="2025-09-16T14:04:48.245" v="157" actId="20577"/>
          <ac:spMkLst>
            <pc:docMk/>
            <pc:sldMk cId="2391848142" sldId="376"/>
            <ac:spMk id="8" creationId="{AFF188CC-14CA-6428-035C-89EEE00FA834}"/>
          </ac:spMkLst>
        </pc:spChg>
      </pc:sldChg>
      <pc:sldChg chg="del">
        <pc:chgData name="Federico Palazzi" userId="267c2310-c5e3-4ce8-b4f0-3b39ca284607" providerId="ADAL" clId="{F86F5022-47C9-4389-845D-AB50D0B02511}" dt="2025-09-16T14:11:21.975" v="309" actId="47"/>
        <pc:sldMkLst>
          <pc:docMk/>
          <pc:sldMk cId="2037563441" sldId="379"/>
        </pc:sldMkLst>
      </pc:sldChg>
      <pc:sldChg chg="addSp delSp modSp add del mod modClrScheme chgLayout">
        <pc:chgData name="Federico Palazzi" userId="267c2310-c5e3-4ce8-b4f0-3b39ca284607" providerId="ADAL" clId="{F86F5022-47C9-4389-845D-AB50D0B02511}" dt="2025-09-18T08:41:32.148" v="4397" actId="47"/>
        <pc:sldMkLst>
          <pc:docMk/>
          <pc:sldMk cId="864349111" sldId="382"/>
        </pc:sldMkLst>
      </pc:sldChg>
      <pc:sldChg chg="addSp delSp modSp add del mod modAnim">
        <pc:chgData name="Federico Palazzi" userId="267c2310-c5e3-4ce8-b4f0-3b39ca284607" providerId="ADAL" clId="{F86F5022-47C9-4389-845D-AB50D0B02511}" dt="2025-09-18T14:34:52.879" v="5268" actId="47"/>
        <pc:sldMkLst>
          <pc:docMk/>
          <pc:sldMk cId="3022777894" sldId="384"/>
        </pc:sldMkLst>
      </pc:sldChg>
      <pc:sldChg chg="addSp delSp modSp del mod ord">
        <pc:chgData name="Federico Palazzi" userId="267c2310-c5e3-4ce8-b4f0-3b39ca284607" providerId="ADAL" clId="{F86F5022-47C9-4389-845D-AB50D0B02511}" dt="2025-09-23T15:37:40.296" v="8980" actId="47"/>
        <pc:sldMkLst>
          <pc:docMk/>
          <pc:sldMk cId="4076730214" sldId="387"/>
        </pc:sldMkLst>
      </pc:sldChg>
      <pc:sldChg chg="addSp delSp modSp add mod ord modAnim">
        <pc:chgData name="Federico Palazzi" userId="267c2310-c5e3-4ce8-b4f0-3b39ca284607" providerId="ADAL" clId="{F86F5022-47C9-4389-845D-AB50D0B02511}" dt="2025-09-24T13:05:35.877" v="10259"/>
        <pc:sldMkLst>
          <pc:docMk/>
          <pc:sldMk cId="857104323" sldId="391"/>
        </pc:sldMkLst>
        <pc:spChg chg="add mod">
          <ac:chgData name="Federico Palazzi" userId="267c2310-c5e3-4ce8-b4f0-3b39ca284607" providerId="ADAL" clId="{F86F5022-47C9-4389-845D-AB50D0B02511}" dt="2025-09-24T13:05:19.980" v="10258" actId="113"/>
          <ac:spMkLst>
            <pc:docMk/>
            <pc:sldMk cId="857104323" sldId="391"/>
            <ac:spMk id="3" creationId="{BC55AE46-4140-FA85-A169-C14DA037C4C5}"/>
          </ac:spMkLst>
        </pc:spChg>
      </pc:sldChg>
      <pc:sldChg chg="addSp delSp modSp add mod modClrScheme delAnim modAnim chgLayout modNotesTx">
        <pc:chgData name="Federico Palazzi" userId="267c2310-c5e3-4ce8-b4f0-3b39ca284607" providerId="ADAL" clId="{F86F5022-47C9-4389-845D-AB50D0B02511}" dt="2025-09-24T08:05:14.710" v="9119"/>
        <pc:sldMkLst>
          <pc:docMk/>
          <pc:sldMk cId="191837002" sldId="398"/>
        </pc:sldMkLst>
        <pc:spChg chg="mod">
          <ac:chgData name="Federico Palazzi" userId="267c2310-c5e3-4ce8-b4f0-3b39ca284607" providerId="ADAL" clId="{F86F5022-47C9-4389-845D-AB50D0B02511}" dt="2025-09-18T09:36:10.970" v="4498" actId="20577"/>
          <ac:spMkLst>
            <pc:docMk/>
            <pc:sldMk cId="191837002" sldId="398"/>
            <ac:spMk id="4" creationId="{E77895D6-D3CE-A115-4ADA-F8A44F988423}"/>
          </ac:spMkLst>
        </pc:spChg>
        <pc:spChg chg="mod">
          <ac:chgData name="Federico Palazzi" userId="267c2310-c5e3-4ce8-b4f0-3b39ca284607" providerId="ADAL" clId="{F86F5022-47C9-4389-845D-AB50D0B02511}" dt="2025-09-18T09:30:05.576" v="4447" actId="26606"/>
          <ac:spMkLst>
            <pc:docMk/>
            <pc:sldMk cId="191837002" sldId="398"/>
            <ac:spMk id="16" creationId="{F49D68CF-ED23-BEC7-BAC6-C6B1542D2DA7}"/>
          </ac:spMkLst>
        </pc:spChg>
        <pc:picChg chg="add mod">
          <ac:chgData name="Federico Palazzi" userId="267c2310-c5e3-4ce8-b4f0-3b39ca284607" providerId="ADAL" clId="{F86F5022-47C9-4389-845D-AB50D0B02511}" dt="2025-09-18T10:24:39.197" v="4607" actId="1076"/>
          <ac:picMkLst>
            <pc:docMk/>
            <pc:sldMk cId="191837002" sldId="398"/>
            <ac:picMk id="25" creationId="{AD66735D-14C6-D534-1136-C90970494373}"/>
          </ac:picMkLst>
        </pc:picChg>
      </pc:sldChg>
      <pc:sldChg chg="addSp modSp add del mod">
        <pc:chgData name="Federico Palazzi" userId="267c2310-c5e3-4ce8-b4f0-3b39ca284607" providerId="ADAL" clId="{F86F5022-47C9-4389-845D-AB50D0B02511}" dt="2025-09-18T07:47:00.317" v="4040" actId="47"/>
        <pc:sldMkLst>
          <pc:docMk/>
          <pc:sldMk cId="2790903512" sldId="399"/>
        </pc:sldMkLst>
      </pc:sldChg>
      <pc:sldChg chg="del">
        <pc:chgData name="Federico Palazzi" userId="267c2310-c5e3-4ce8-b4f0-3b39ca284607" providerId="ADAL" clId="{F86F5022-47C9-4389-845D-AB50D0B02511}" dt="2025-09-16T14:11:24.617" v="310" actId="47"/>
        <pc:sldMkLst>
          <pc:docMk/>
          <pc:sldMk cId="3943680537" sldId="400"/>
        </pc:sldMkLst>
      </pc:sldChg>
      <pc:sldChg chg="del">
        <pc:chgData name="Federico Palazzi" userId="267c2310-c5e3-4ce8-b4f0-3b39ca284607" providerId="ADAL" clId="{F86F5022-47C9-4389-845D-AB50D0B02511}" dt="2025-09-16T14:11:33.515" v="315" actId="47"/>
        <pc:sldMkLst>
          <pc:docMk/>
          <pc:sldMk cId="2424350247" sldId="403"/>
        </pc:sldMkLst>
      </pc:sldChg>
      <pc:sldChg chg="addSp delSp modSp mod modClrScheme modAnim chgLayout">
        <pc:chgData name="Federico Palazzi" userId="267c2310-c5e3-4ce8-b4f0-3b39ca284607" providerId="ADAL" clId="{F86F5022-47C9-4389-845D-AB50D0B02511}" dt="2025-09-24T13:12:40.848" v="10281"/>
        <pc:sldMkLst>
          <pc:docMk/>
          <pc:sldMk cId="3876947611" sldId="404"/>
        </pc:sldMkLst>
        <pc:spChg chg="mod ord">
          <ac:chgData name="Federico Palazzi" userId="267c2310-c5e3-4ce8-b4f0-3b39ca284607" providerId="ADAL" clId="{F86F5022-47C9-4389-845D-AB50D0B02511}" dt="2025-09-18T07:48:32.642" v="4047" actId="700"/>
          <ac:spMkLst>
            <pc:docMk/>
            <pc:sldMk cId="3876947611" sldId="404"/>
            <ac:spMk id="2" creationId="{CB5AEEBB-8BB5-C7DF-8FBF-BC79907D12B6}"/>
          </ac:spMkLst>
        </pc:spChg>
        <pc:spChg chg="mod ord">
          <ac:chgData name="Federico Palazzi" userId="267c2310-c5e3-4ce8-b4f0-3b39ca284607" providerId="ADAL" clId="{F86F5022-47C9-4389-845D-AB50D0B02511}" dt="2025-09-24T07:51:59.930" v="9095" actId="12"/>
          <ac:spMkLst>
            <pc:docMk/>
            <pc:sldMk cId="3876947611" sldId="404"/>
            <ac:spMk id="3" creationId="{25991A83-8FC9-6C46-470E-DCB52954FE33}"/>
          </ac:spMkLst>
        </pc:spChg>
        <pc:spChg chg="add mod ord">
          <ac:chgData name="Federico Palazzi" userId="267c2310-c5e3-4ce8-b4f0-3b39ca284607" providerId="ADAL" clId="{F86F5022-47C9-4389-845D-AB50D0B02511}" dt="2025-09-18T07:48:32.642" v="4047" actId="700"/>
          <ac:spMkLst>
            <pc:docMk/>
            <pc:sldMk cId="3876947611" sldId="404"/>
            <ac:spMk id="13" creationId="{DCAC700C-57E1-D655-6DEC-5ECAAF3D2EA5}"/>
          </ac:spMkLst>
        </pc:spChg>
        <pc:picChg chg="add mod">
          <ac:chgData name="Federico Palazzi" userId="267c2310-c5e3-4ce8-b4f0-3b39ca284607" providerId="ADAL" clId="{F86F5022-47C9-4389-845D-AB50D0B02511}" dt="2025-09-18T13:46:48.980" v="4921" actId="1076"/>
          <ac:picMkLst>
            <pc:docMk/>
            <pc:sldMk cId="3876947611" sldId="404"/>
            <ac:picMk id="12" creationId="{539DC47E-959F-BB0D-A75F-8C76D02C315C}"/>
          </ac:picMkLst>
        </pc:picChg>
      </pc:sldChg>
      <pc:sldChg chg="del">
        <pc:chgData name="Federico Palazzi" userId="267c2310-c5e3-4ce8-b4f0-3b39ca284607" providerId="ADAL" clId="{F86F5022-47C9-4389-845D-AB50D0B02511}" dt="2025-09-17T14:31:04.111" v="2659" actId="47"/>
        <pc:sldMkLst>
          <pc:docMk/>
          <pc:sldMk cId="1299482029" sldId="406"/>
        </pc:sldMkLst>
      </pc:sldChg>
      <pc:sldChg chg="del">
        <pc:chgData name="Federico Palazzi" userId="267c2310-c5e3-4ce8-b4f0-3b39ca284607" providerId="ADAL" clId="{F86F5022-47C9-4389-845D-AB50D0B02511}" dt="2025-09-16T14:11:25.912" v="311" actId="47"/>
        <pc:sldMkLst>
          <pc:docMk/>
          <pc:sldMk cId="2632810778" sldId="410"/>
        </pc:sldMkLst>
      </pc:sldChg>
      <pc:sldChg chg="del">
        <pc:chgData name="Federico Palazzi" userId="267c2310-c5e3-4ce8-b4f0-3b39ca284607" providerId="ADAL" clId="{F86F5022-47C9-4389-845D-AB50D0B02511}" dt="2025-09-16T14:11:27.185" v="312" actId="47"/>
        <pc:sldMkLst>
          <pc:docMk/>
          <pc:sldMk cId="46963890" sldId="411"/>
        </pc:sldMkLst>
      </pc:sldChg>
      <pc:sldChg chg="del">
        <pc:chgData name="Federico Palazzi" userId="267c2310-c5e3-4ce8-b4f0-3b39ca284607" providerId="ADAL" clId="{F86F5022-47C9-4389-845D-AB50D0B02511}" dt="2025-09-17T14:31:06.933" v="2660" actId="47"/>
        <pc:sldMkLst>
          <pc:docMk/>
          <pc:sldMk cId="1296636228" sldId="414"/>
        </pc:sldMkLst>
      </pc:sldChg>
      <pc:sldChg chg="del">
        <pc:chgData name="Federico Palazzi" userId="267c2310-c5e3-4ce8-b4f0-3b39ca284607" providerId="ADAL" clId="{F86F5022-47C9-4389-845D-AB50D0B02511}" dt="2025-09-16T14:11:28.570" v="313" actId="47"/>
        <pc:sldMkLst>
          <pc:docMk/>
          <pc:sldMk cId="702566051" sldId="415"/>
        </pc:sldMkLst>
      </pc:sldChg>
      <pc:sldChg chg="del">
        <pc:chgData name="Federico Palazzi" userId="267c2310-c5e3-4ce8-b4f0-3b39ca284607" providerId="ADAL" clId="{F86F5022-47C9-4389-845D-AB50D0B02511}" dt="2025-09-16T14:11:29.433" v="314" actId="47"/>
        <pc:sldMkLst>
          <pc:docMk/>
          <pc:sldMk cId="1347335456" sldId="417"/>
        </pc:sldMkLst>
      </pc:sldChg>
      <pc:sldChg chg="ord">
        <pc:chgData name="Federico Palazzi" userId="267c2310-c5e3-4ce8-b4f0-3b39ca284607" providerId="ADAL" clId="{F86F5022-47C9-4389-845D-AB50D0B02511}" dt="2025-09-23T14:41:51.367" v="8566"/>
        <pc:sldMkLst>
          <pc:docMk/>
          <pc:sldMk cId="643163029" sldId="418"/>
        </pc:sldMkLst>
      </pc:sldChg>
      <pc:sldChg chg="modSp new del mod">
        <pc:chgData name="Federico Palazzi" userId="267c2310-c5e3-4ce8-b4f0-3b39ca284607" providerId="ADAL" clId="{F86F5022-47C9-4389-845D-AB50D0B02511}" dt="2025-09-18T08:52:06.423" v="4404" actId="47"/>
        <pc:sldMkLst>
          <pc:docMk/>
          <pc:sldMk cId="1386778194" sldId="419"/>
        </pc:sldMkLst>
      </pc:sldChg>
      <pc:sldChg chg="new del">
        <pc:chgData name="Federico Palazzi" userId="267c2310-c5e3-4ce8-b4f0-3b39ca284607" providerId="ADAL" clId="{F86F5022-47C9-4389-845D-AB50D0B02511}" dt="2025-09-16T13:59:13.747" v="40" actId="47"/>
        <pc:sldMkLst>
          <pc:docMk/>
          <pc:sldMk cId="1497231464" sldId="419"/>
        </pc:sldMkLst>
      </pc:sldChg>
      <pc:sldChg chg="new del">
        <pc:chgData name="Federico Palazzi" userId="267c2310-c5e3-4ce8-b4f0-3b39ca284607" providerId="ADAL" clId="{F86F5022-47C9-4389-845D-AB50D0B02511}" dt="2025-09-16T13:59:17.883" v="42" actId="680"/>
        <pc:sldMkLst>
          <pc:docMk/>
          <pc:sldMk cId="3117485644" sldId="419"/>
        </pc:sldMkLst>
      </pc:sldChg>
      <pc:sldChg chg="new del">
        <pc:chgData name="Federico Palazzi" userId="267c2310-c5e3-4ce8-b4f0-3b39ca284607" providerId="ADAL" clId="{F86F5022-47C9-4389-845D-AB50D0B02511}" dt="2025-09-16T13:59:24.670" v="44" actId="680"/>
        <pc:sldMkLst>
          <pc:docMk/>
          <pc:sldMk cId="3289394346" sldId="419"/>
        </pc:sldMkLst>
      </pc:sldChg>
      <pc:sldChg chg="addSp delSp modSp add del mod">
        <pc:chgData name="Federico Palazzi" userId="267c2310-c5e3-4ce8-b4f0-3b39ca284607" providerId="ADAL" clId="{F86F5022-47C9-4389-845D-AB50D0B02511}" dt="2025-09-17T12:50:52.249" v="2012" actId="47"/>
        <pc:sldMkLst>
          <pc:docMk/>
          <pc:sldMk cId="541812658" sldId="420"/>
        </pc:sldMkLst>
      </pc:sldChg>
      <pc:sldChg chg="modSp add del mod">
        <pc:chgData name="Federico Palazzi" userId="267c2310-c5e3-4ce8-b4f0-3b39ca284607" providerId="ADAL" clId="{F86F5022-47C9-4389-845D-AB50D0B02511}" dt="2025-09-17T15:46:05.042" v="3863" actId="47"/>
        <pc:sldMkLst>
          <pc:docMk/>
          <pc:sldMk cId="1231580067" sldId="421"/>
        </pc:sldMkLst>
      </pc:sldChg>
      <pc:sldChg chg="addSp delSp modSp add del mod modClrScheme chgLayout">
        <pc:chgData name="Federico Palazzi" userId="267c2310-c5e3-4ce8-b4f0-3b39ca284607" providerId="ADAL" clId="{F86F5022-47C9-4389-845D-AB50D0B02511}" dt="2025-09-18T14:06:45.787" v="4959" actId="47"/>
        <pc:sldMkLst>
          <pc:docMk/>
          <pc:sldMk cId="677820212" sldId="422"/>
        </pc:sldMkLst>
      </pc:sldChg>
      <pc:sldChg chg="addSp delSp modSp add del mod modClrScheme modAnim chgLayout">
        <pc:chgData name="Federico Palazzi" userId="267c2310-c5e3-4ce8-b4f0-3b39ca284607" providerId="ADAL" clId="{F86F5022-47C9-4389-845D-AB50D0B02511}" dt="2025-09-18T10:39:26.873" v="4650" actId="47"/>
        <pc:sldMkLst>
          <pc:docMk/>
          <pc:sldMk cId="0" sldId="423"/>
        </pc:sldMkLst>
      </pc:sldChg>
      <pc:sldChg chg="new del">
        <pc:chgData name="Federico Palazzi" userId="267c2310-c5e3-4ce8-b4f0-3b39ca284607" providerId="ADAL" clId="{F86F5022-47C9-4389-845D-AB50D0B02511}" dt="2025-09-16T14:36:03.791" v="354" actId="47"/>
        <pc:sldMkLst>
          <pc:docMk/>
          <pc:sldMk cId="33758833" sldId="424"/>
        </pc:sldMkLst>
      </pc:sldChg>
      <pc:sldChg chg="modSp add mod ord">
        <pc:chgData name="Federico Palazzi" userId="267c2310-c5e3-4ce8-b4f0-3b39ca284607" providerId="ADAL" clId="{F86F5022-47C9-4389-845D-AB50D0B02511}" dt="2025-09-17T15:13:22.022" v="3420" actId="20577"/>
        <pc:sldMkLst>
          <pc:docMk/>
          <pc:sldMk cId="863702403" sldId="424"/>
        </pc:sldMkLst>
        <pc:spChg chg="mod">
          <ac:chgData name="Federico Palazzi" userId="267c2310-c5e3-4ce8-b4f0-3b39ca284607" providerId="ADAL" clId="{F86F5022-47C9-4389-845D-AB50D0B02511}" dt="2025-09-17T15:13:22.022" v="3420" actId="20577"/>
          <ac:spMkLst>
            <pc:docMk/>
            <pc:sldMk cId="863702403" sldId="424"/>
            <ac:spMk id="2" creationId="{CC33648C-F453-A986-B03D-29DBA4E94B9E}"/>
          </ac:spMkLst>
        </pc:spChg>
      </pc:sldChg>
      <pc:sldChg chg="addSp delSp modSp add del mod">
        <pc:chgData name="Federico Palazzi" userId="267c2310-c5e3-4ce8-b4f0-3b39ca284607" providerId="ADAL" clId="{F86F5022-47C9-4389-845D-AB50D0B02511}" dt="2025-09-17T12:50:53.549" v="2013" actId="47"/>
        <pc:sldMkLst>
          <pc:docMk/>
          <pc:sldMk cId="2669951215" sldId="425"/>
        </pc:sldMkLst>
      </pc:sldChg>
      <pc:sldChg chg="addSp delSp modSp new del mod modAnim">
        <pc:chgData name="Federico Palazzi" userId="267c2310-c5e3-4ce8-b4f0-3b39ca284607" providerId="ADAL" clId="{F86F5022-47C9-4389-845D-AB50D0B02511}" dt="2025-09-18T10:40:44.082" v="4667" actId="47"/>
        <pc:sldMkLst>
          <pc:docMk/>
          <pc:sldMk cId="1572917979" sldId="426"/>
        </pc:sldMkLst>
      </pc:sldChg>
      <pc:sldChg chg="modSp add mod ord">
        <pc:chgData name="Federico Palazzi" userId="267c2310-c5e3-4ce8-b4f0-3b39ca284607" providerId="ADAL" clId="{F86F5022-47C9-4389-845D-AB50D0B02511}" dt="2025-09-17T14:24:32.961" v="2479" actId="20577"/>
        <pc:sldMkLst>
          <pc:docMk/>
          <pc:sldMk cId="2708481658" sldId="427"/>
        </pc:sldMkLst>
        <pc:spChg chg="mod">
          <ac:chgData name="Federico Palazzi" userId="267c2310-c5e3-4ce8-b4f0-3b39ca284607" providerId="ADAL" clId="{F86F5022-47C9-4389-845D-AB50D0B02511}" dt="2025-09-17T14:24:32.961" v="2479" actId="20577"/>
          <ac:spMkLst>
            <pc:docMk/>
            <pc:sldMk cId="2708481658" sldId="427"/>
            <ac:spMk id="2" creationId="{24ACFB20-13F8-20EA-61FF-0F915CAC51B7}"/>
          </ac:spMkLst>
        </pc:spChg>
      </pc:sldChg>
      <pc:sldChg chg="modSp add del mod ord">
        <pc:chgData name="Federico Palazzi" userId="267c2310-c5e3-4ce8-b4f0-3b39ca284607" providerId="ADAL" clId="{F86F5022-47C9-4389-845D-AB50D0B02511}" dt="2025-09-17T13:22:24.624" v="2049" actId="2696"/>
        <pc:sldMkLst>
          <pc:docMk/>
          <pc:sldMk cId="2951380294" sldId="428"/>
        </pc:sldMkLst>
      </pc:sldChg>
      <pc:sldChg chg="modSp add mod ord">
        <pc:chgData name="Federico Palazzi" userId="267c2310-c5e3-4ce8-b4f0-3b39ca284607" providerId="ADAL" clId="{F86F5022-47C9-4389-845D-AB50D0B02511}" dt="2025-09-17T13:22:22.310" v="2048"/>
        <pc:sldMkLst>
          <pc:docMk/>
          <pc:sldMk cId="3187422872" sldId="429"/>
        </pc:sldMkLst>
        <pc:spChg chg="mod">
          <ac:chgData name="Federico Palazzi" userId="267c2310-c5e3-4ce8-b4f0-3b39ca284607" providerId="ADAL" clId="{F86F5022-47C9-4389-845D-AB50D0B02511}" dt="2025-09-17T13:22:19.040" v="2046" actId="20577"/>
          <ac:spMkLst>
            <pc:docMk/>
            <pc:sldMk cId="3187422872" sldId="429"/>
            <ac:spMk id="2" creationId="{94390970-16FA-E087-0E7A-CAAF07638E00}"/>
          </ac:spMkLst>
        </pc:spChg>
      </pc:sldChg>
      <pc:sldChg chg="modSp add del mod ord">
        <pc:chgData name="Federico Palazzi" userId="267c2310-c5e3-4ce8-b4f0-3b39ca284607" providerId="ADAL" clId="{F86F5022-47C9-4389-845D-AB50D0B02511}" dt="2025-09-17T14:26:09.233" v="2549" actId="47"/>
        <pc:sldMkLst>
          <pc:docMk/>
          <pc:sldMk cId="2878544787" sldId="430"/>
        </pc:sldMkLst>
      </pc:sldChg>
      <pc:sldChg chg="addSp delSp modSp new del mod">
        <pc:chgData name="Federico Palazzi" userId="267c2310-c5e3-4ce8-b4f0-3b39ca284607" providerId="ADAL" clId="{F86F5022-47C9-4389-845D-AB50D0B02511}" dt="2025-09-17T14:27:34.654" v="2560" actId="47"/>
        <pc:sldMkLst>
          <pc:docMk/>
          <pc:sldMk cId="3703303174" sldId="431"/>
        </pc:sldMkLst>
      </pc:sldChg>
      <pc:sldChg chg="addSp delSp modSp new mod modClrScheme modAnim chgLayout modNotesTx">
        <pc:chgData name="Federico Palazzi" userId="267c2310-c5e3-4ce8-b4f0-3b39ca284607" providerId="ADAL" clId="{F86F5022-47C9-4389-845D-AB50D0B02511}" dt="2025-09-24T12:34:03.917" v="10123" actId="20577"/>
        <pc:sldMkLst>
          <pc:docMk/>
          <pc:sldMk cId="3139550502" sldId="432"/>
        </pc:sldMkLst>
        <pc:spChg chg="mod ord">
          <ac:chgData name="Federico Palazzi" userId="267c2310-c5e3-4ce8-b4f0-3b39ca284607" providerId="ADAL" clId="{F86F5022-47C9-4389-845D-AB50D0B02511}" dt="2025-09-24T12:29:00.506" v="10048" actId="14100"/>
          <ac:spMkLst>
            <pc:docMk/>
            <pc:sldMk cId="3139550502" sldId="432"/>
            <ac:spMk id="2" creationId="{5DDFCA57-1CCB-2E6A-0FDD-71E98DA87D0C}"/>
          </ac:spMkLst>
        </pc:spChg>
        <pc:spChg chg="mod ord">
          <ac:chgData name="Federico Palazzi" userId="267c2310-c5e3-4ce8-b4f0-3b39ca284607" providerId="ADAL" clId="{F86F5022-47C9-4389-845D-AB50D0B02511}" dt="2025-09-18T07:47:36.971" v="4043" actId="700"/>
          <ac:spMkLst>
            <pc:docMk/>
            <pc:sldMk cId="3139550502" sldId="432"/>
            <ac:spMk id="3" creationId="{47AC2836-8D5D-C283-4129-95431867E95F}"/>
          </ac:spMkLst>
        </pc:spChg>
        <pc:spChg chg="add mod ord">
          <ac:chgData name="Federico Palazzi" userId="267c2310-c5e3-4ce8-b4f0-3b39ca284607" providerId="ADAL" clId="{F86F5022-47C9-4389-845D-AB50D0B02511}" dt="2025-09-24T12:34:03.917" v="10123" actId="20577"/>
          <ac:spMkLst>
            <pc:docMk/>
            <pc:sldMk cId="3139550502" sldId="432"/>
            <ac:spMk id="7" creationId="{D6FBACBE-5751-6AC0-967C-84CC64A139E4}"/>
          </ac:spMkLst>
        </pc:spChg>
        <pc:picChg chg="add del mod">
          <ac:chgData name="Federico Palazzi" userId="267c2310-c5e3-4ce8-b4f0-3b39ca284607" providerId="ADAL" clId="{F86F5022-47C9-4389-845D-AB50D0B02511}" dt="2025-09-24T12:17:14.944" v="9860" actId="478"/>
          <ac:picMkLst>
            <pc:docMk/>
            <pc:sldMk cId="3139550502" sldId="432"/>
            <ac:picMk id="4" creationId="{28136565-CBF7-1C35-F595-887645C6DA7A}"/>
          </ac:picMkLst>
        </pc:picChg>
        <pc:picChg chg="add mod">
          <ac:chgData name="Federico Palazzi" userId="267c2310-c5e3-4ce8-b4f0-3b39ca284607" providerId="ADAL" clId="{F86F5022-47C9-4389-845D-AB50D0B02511}" dt="2025-09-24T12:17:19.298" v="9861" actId="1076"/>
          <ac:picMkLst>
            <pc:docMk/>
            <pc:sldMk cId="3139550502" sldId="432"/>
            <ac:picMk id="14338" creationId="{7771A42E-E6CB-027F-B23B-FFFFBCD346DA}"/>
          </ac:picMkLst>
        </pc:picChg>
      </pc:sldChg>
      <pc:sldChg chg="new del">
        <pc:chgData name="Federico Palazzi" userId="267c2310-c5e3-4ce8-b4f0-3b39ca284607" providerId="ADAL" clId="{F86F5022-47C9-4389-845D-AB50D0B02511}" dt="2025-09-17T14:24:39.601" v="2481" actId="680"/>
        <pc:sldMkLst>
          <pc:docMk/>
          <pc:sldMk cId="3159160745" sldId="432"/>
        </pc:sldMkLst>
      </pc:sldChg>
      <pc:sldChg chg="modSp add mod ord">
        <pc:chgData name="Federico Palazzi" userId="267c2310-c5e3-4ce8-b4f0-3b39ca284607" providerId="ADAL" clId="{F86F5022-47C9-4389-845D-AB50D0B02511}" dt="2025-09-17T14:28:17.097" v="2584" actId="20577"/>
        <pc:sldMkLst>
          <pc:docMk/>
          <pc:sldMk cId="8682905" sldId="433"/>
        </pc:sldMkLst>
        <pc:spChg chg="mod">
          <ac:chgData name="Federico Palazzi" userId="267c2310-c5e3-4ce8-b4f0-3b39ca284607" providerId="ADAL" clId="{F86F5022-47C9-4389-845D-AB50D0B02511}" dt="2025-09-17T14:28:17.097" v="2584" actId="20577"/>
          <ac:spMkLst>
            <pc:docMk/>
            <pc:sldMk cId="8682905" sldId="433"/>
            <ac:spMk id="2" creationId="{7EC7A95E-6AEC-D6F9-CF9B-2F9A24FFEBC6}"/>
          </ac:spMkLst>
        </pc:spChg>
      </pc:sldChg>
      <pc:sldChg chg="new del">
        <pc:chgData name="Federico Palazzi" userId="267c2310-c5e3-4ce8-b4f0-3b39ca284607" providerId="ADAL" clId="{F86F5022-47C9-4389-845D-AB50D0B02511}" dt="2025-09-17T14:28:22.604" v="2586" actId="680"/>
        <pc:sldMkLst>
          <pc:docMk/>
          <pc:sldMk cId="270315728" sldId="434"/>
        </pc:sldMkLst>
      </pc:sldChg>
      <pc:sldChg chg="addSp delSp modSp new del mod modClrScheme chgLayout">
        <pc:chgData name="Federico Palazzi" userId="267c2310-c5e3-4ce8-b4f0-3b39ca284607" providerId="ADAL" clId="{F86F5022-47C9-4389-845D-AB50D0B02511}" dt="2025-09-18T09:36:13.024" v="4499" actId="47"/>
        <pc:sldMkLst>
          <pc:docMk/>
          <pc:sldMk cId="1468694556" sldId="434"/>
        </pc:sldMkLst>
      </pc:sldChg>
      <pc:sldChg chg="new del">
        <pc:chgData name="Federico Palazzi" userId="267c2310-c5e3-4ce8-b4f0-3b39ca284607" providerId="ADAL" clId="{F86F5022-47C9-4389-845D-AB50D0B02511}" dt="2025-09-17T14:28:24.883" v="2588" actId="680"/>
        <pc:sldMkLst>
          <pc:docMk/>
          <pc:sldMk cId="3212864176" sldId="434"/>
        </pc:sldMkLst>
      </pc:sldChg>
      <pc:sldChg chg="addSp modSp new mod modAnim modNotesTx">
        <pc:chgData name="Federico Palazzi" userId="267c2310-c5e3-4ce8-b4f0-3b39ca284607" providerId="ADAL" clId="{F86F5022-47C9-4389-845D-AB50D0B02511}" dt="2025-09-24T08:54:59.884" v="9297"/>
        <pc:sldMkLst>
          <pc:docMk/>
          <pc:sldMk cId="2064955354" sldId="435"/>
        </pc:sldMkLst>
        <pc:spChg chg="mod">
          <ac:chgData name="Federico Palazzi" userId="267c2310-c5e3-4ce8-b4f0-3b39ca284607" providerId="ADAL" clId="{F86F5022-47C9-4389-845D-AB50D0B02511}" dt="2025-09-19T13:24:45.194" v="6502" actId="20577"/>
          <ac:spMkLst>
            <pc:docMk/>
            <pc:sldMk cId="2064955354" sldId="435"/>
            <ac:spMk id="2" creationId="{ECF476FE-6056-9D47-64D9-6C1174313CB1}"/>
          </ac:spMkLst>
        </pc:spChg>
        <pc:spChg chg="mod">
          <ac:chgData name="Federico Palazzi" userId="267c2310-c5e3-4ce8-b4f0-3b39ca284607" providerId="ADAL" clId="{F86F5022-47C9-4389-845D-AB50D0B02511}" dt="2025-09-17T14:31:55.639" v="2669" actId="27636"/>
          <ac:spMkLst>
            <pc:docMk/>
            <pc:sldMk cId="2064955354" sldId="435"/>
            <ac:spMk id="3" creationId="{89FEF1C6-2C61-0057-D67D-A951562C816D}"/>
          </ac:spMkLst>
        </pc:spChg>
        <pc:spChg chg="mod">
          <ac:chgData name="Federico Palazzi" userId="267c2310-c5e3-4ce8-b4f0-3b39ca284607" providerId="ADAL" clId="{F86F5022-47C9-4389-845D-AB50D0B02511}" dt="2025-09-24T08:54:20.017" v="9291" actId="1076"/>
          <ac:spMkLst>
            <pc:docMk/>
            <pc:sldMk cId="2064955354" sldId="435"/>
            <ac:spMk id="4" creationId="{93B841CD-A5D2-421F-744D-A3B65E9424A9}"/>
          </ac:spMkLst>
        </pc:spChg>
        <pc:picChg chg="add mod">
          <ac:chgData name="Federico Palazzi" userId="267c2310-c5e3-4ce8-b4f0-3b39ca284607" providerId="ADAL" clId="{F86F5022-47C9-4389-845D-AB50D0B02511}" dt="2025-09-19T13:40:27.544" v="6757" actId="1076"/>
          <ac:picMkLst>
            <pc:docMk/>
            <pc:sldMk cId="2064955354" sldId="435"/>
            <ac:picMk id="17410" creationId="{3EE369F8-E996-AD50-796B-268E68BA03E3}"/>
          </ac:picMkLst>
        </pc:picChg>
        <pc:picChg chg="add mod">
          <ac:chgData name="Federico Palazzi" userId="267c2310-c5e3-4ce8-b4f0-3b39ca284607" providerId="ADAL" clId="{F86F5022-47C9-4389-845D-AB50D0B02511}" dt="2025-09-19T13:40:22.152" v="6756" actId="1076"/>
          <ac:picMkLst>
            <pc:docMk/>
            <pc:sldMk cId="2064955354" sldId="435"/>
            <ac:picMk id="17412" creationId="{4D92D6EA-0214-25D4-A617-78DD8FB4B3FC}"/>
          </ac:picMkLst>
        </pc:picChg>
      </pc:sldChg>
      <pc:sldChg chg="addSp delSp modSp new mod modClrScheme modAnim chgLayout modNotesTx">
        <pc:chgData name="Federico Palazzi" userId="267c2310-c5e3-4ce8-b4f0-3b39ca284607" providerId="ADAL" clId="{F86F5022-47C9-4389-845D-AB50D0B02511}" dt="2025-09-24T10:57:31.634" v="9843" actId="27636"/>
        <pc:sldMkLst>
          <pc:docMk/>
          <pc:sldMk cId="3829375442" sldId="436"/>
        </pc:sldMkLst>
        <pc:spChg chg="mod ord">
          <ac:chgData name="Federico Palazzi" userId="267c2310-c5e3-4ce8-b4f0-3b39ca284607" providerId="ADAL" clId="{F86F5022-47C9-4389-845D-AB50D0B02511}" dt="2025-09-23T14:05:05.615" v="8354" actId="700"/>
          <ac:spMkLst>
            <pc:docMk/>
            <pc:sldMk cId="3829375442" sldId="436"/>
            <ac:spMk id="2" creationId="{F7C79B92-1056-14CB-2D6A-E272ABF17A4C}"/>
          </ac:spMkLst>
        </pc:spChg>
        <pc:spChg chg="mod ord">
          <ac:chgData name="Federico Palazzi" userId="267c2310-c5e3-4ce8-b4f0-3b39ca284607" providerId="ADAL" clId="{F86F5022-47C9-4389-845D-AB50D0B02511}" dt="2025-09-23T14:05:05.615" v="8354" actId="700"/>
          <ac:spMkLst>
            <pc:docMk/>
            <pc:sldMk cId="3829375442" sldId="436"/>
            <ac:spMk id="3" creationId="{F6B48376-6E87-4E59-F70E-6D9EAFC8273A}"/>
          </ac:spMkLst>
        </pc:spChg>
        <pc:spChg chg="add del mod ord">
          <ac:chgData name="Federico Palazzi" userId="267c2310-c5e3-4ce8-b4f0-3b39ca284607" providerId="ADAL" clId="{F86F5022-47C9-4389-845D-AB50D0B02511}" dt="2025-09-24T10:57:31.634" v="9843" actId="27636"/>
          <ac:spMkLst>
            <pc:docMk/>
            <pc:sldMk cId="3829375442" sldId="436"/>
            <ac:spMk id="4" creationId="{C37A5246-69BF-7D00-59F7-BDF730F57832}"/>
          </ac:spMkLst>
        </pc:spChg>
        <pc:picChg chg="add mod">
          <ac:chgData name="Federico Palazzi" userId="267c2310-c5e3-4ce8-b4f0-3b39ca284607" providerId="ADAL" clId="{F86F5022-47C9-4389-845D-AB50D0B02511}" dt="2025-09-23T15:27:57.744" v="8972" actId="1076"/>
          <ac:picMkLst>
            <pc:docMk/>
            <pc:sldMk cId="3829375442" sldId="436"/>
            <ac:picMk id="5" creationId="{F5958E30-8EAD-F9D1-EF87-49A42681B896}"/>
          </ac:picMkLst>
        </pc:picChg>
        <pc:picChg chg="add mod">
          <ac:chgData name="Federico Palazzi" userId="267c2310-c5e3-4ce8-b4f0-3b39ca284607" providerId="ADAL" clId="{F86F5022-47C9-4389-845D-AB50D0B02511}" dt="2025-09-23T15:28:07.956" v="8975" actId="1076"/>
          <ac:picMkLst>
            <pc:docMk/>
            <pc:sldMk cId="3829375442" sldId="436"/>
            <ac:picMk id="6" creationId="{1A1D1200-7DD8-E24C-E592-D6B69DCD6DB3}"/>
          </ac:picMkLst>
        </pc:picChg>
        <pc:picChg chg="add mod">
          <ac:chgData name="Federico Palazzi" userId="267c2310-c5e3-4ce8-b4f0-3b39ca284607" providerId="ADAL" clId="{F86F5022-47C9-4389-845D-AB50D0B02511}" dt="2025-09-23T15:27:51.363" v="8970" actId="1076"/>
          <ac:picMkLst>
            <pc:docMk/>
            <pc:sldMk cId="3829375442" sldId="436"/>
            <ac:picMk id="7" creationId="{8980D717-10CA-586E-516D-25EFE473128A}"/>
          </ac:picMkLst>
        </pc:picChg>
        <pc:picChg chg="add mod">
          <ac:chgData name="Federico Palazzi" userId="267c2310-c5e3-4ce8-b4f0-3b39ca284607" providerId="ADAL" clId="{F86F5022-47C9-4389-845D-AB50D0B02511}" dt="2025-09-23T15:28:18.231" v="8976" actId="1076"/>
          <ac:picMkLst>
            <pc:docMk/>
            <pc:sldMk cId="3829375442" sldId="436"/>
            <ac:picMk id="8" creationId="{CFA89EBE-DD18-54D8-1C0A-69EAEB50DA22}"/>
          </ac:picMkLst>
        </pc:picChg>
        <pc:picChg chg="add mod">
          <ac:chgData name="Federico Palazzi" userId="267c2310-c5e3-4ce8-b4f0-3b39ca284607" providerId="ADAL" clId="{F86F5022-47C9-4389-845D-AB50D0B02511}" dt="2025-09-23T15:27:54.310" v="8971" actId="1076"/>
          <ac:picMkLst>
            <pc:docMk/>
            <pc:sldMk cId="3829375442" sldId="436"/>
            <ac:picMk id="1026" creationId="{84D4EE57-A6A5-400C-2936-D850F27EFD08}"/>
          </ac:picMkLst>
        </pc:picChg>
      </pc:sldChg>
      <pc:sldChg chg="addSp delSp modSp new del mod">
        <pc:chgData name="Federico Palazzi" userId="267c2310-c5e3-4ce8-b4f0-3b39ca284607" providerId="ADAL" clId="{F86F5022-47C9-4389-845D-AB50D0B02511}" dt="2025-09-19T15:55:24.032" v="7984" actId="47"/>
        <pc:sldMkLst>
          <pc:docMk/>
          <pc:sldMk cId="715243768" sldId="437"/>
        </pc:sldMkLst>
      </pc:sldChg>
      <pc:sldChg chg="addSp delSp modSp new del mod">
        <pc:chgData name="Federico Palazzi" userId="267c2310-c5e3-4ce8-b4f0-3b39ca284607" providerId="ADAL" clId="{F86F5022-47C9-4389-845D-AB50D0B02511}" dt="2025-09-23T15:26:40.544" v="8969" actId="47"/>
        <pc:sldMkLst>
          <pc:docMk/>
          <pc:sldMk cId="1044651528" sldId="438"/>
        </pc:sldMkLst>
        <pc:picChg chg="add del mod">
          <ac:chgData name="Federico Palazzi" userId="267c2310-c5e3-4ce8-b4f0-3b39ca284607" providerId="ADAL" clId="{F86F5022-47C9-4389-845D-AB50D0B02511}" dt="2025-09-23T13:32:45.934" v="8155" actId="478"/>
          <ac:picMkLst>
            <pc:docMk/>
            <pc:sldMk cId="1044651528" sldId="438"/>
            <ac:picMk id="20484" creationId="{D735EA02-DD33-9F45-EEA9-4230C4F12CAD}"/>
          </ac:picMkLst>
        </pc:picChg>
      </pc:sldChg>
      <pc:sldChg chg="addSp delSp modSp new mod modAnim">
        <pc:chgData name="Federico Palazzi" userId="267c2310-c5e3-4ce8-b4f0-3b39ca284607" providerId="ADAL" clId="{F86F5022-47C9-4389-845D-AB50D0B02511}" dt="2025-09-24T07:35:23.932" v="9008" actId="6549"/>
        <pc:sldMkLst>
          <pc:docMk/>
          <pc:sldMk cId="1789588377" sldId="439"/>
        </pc:sldMkLst>
        <pc:spChg chg="mod">
          <ac:chgData name="Federico Palazzi" userId="267c2310-c5e3-4ce8-b4f0-3b39ca284607" providerId="ADAL" clId="{F86F5022-47C9-4389-845D-AB50D0B02511}" dt="2025-09-17T15:12:46.225" v="3393"/>
          <ac:spMkLst>
            <pc:docMk/>
            <pc:sldMk cId="1789588377" sldId="439"/>
            <ac:spMk id="2" creationId="{C32988B1-4018-9F5F-9E2E-202474C26392}"/>
          </ac:spMkLst>
        </pc:spChg>
        <pc:spChg chg="mod">
          <ac:chgData name="Federico Palazzi" userId="267c2310-c5e3-4ce8-b4f0-3b39ca284607" providerId="ADAL" clId="{F86F5022-47C9-4389-845D-AB50D0B02511}" dt="2025-09-17T15:13:31.009" v="3448" actId="20577"/>
          <ac:spMkLst>
            <pc:docMk/>
            <pc:sldMk cId="1789588377" sldId="439"/>
            <ac:spMk id="3" creationId="{1E42ABDA-15E2-3480-54BB-C798BE769545}"/>
          </ac:spMkLst>
        </pc:spChg>
        <pc:spChg chg="add del mod">
          <ac:chgData name="Federico Palazzi" userId="267c2310-c5e3-4ce8-b4f0-3b39ca284607" providerId="ADAL" clId="{F86F5022-47C9-4389-845D-AB50D0B02511}" dt="2025-09-24T07:35:23.932" v="9008" actId="6549"/>
          <ac:spMkLst>
            <pc:docMk/>
            <pc:sldMk cId="1789588377" sldId="439"/>
            <ac:spMk id="4" creationId="{FDD0E2DF-AF99-3E4D-BD57-6422B1A53B23}"/>
          </ac:spMkLst>
        </pc:spChg>
        <pc:picChg chg="add mod">
          <ac:chgData name="Federico Palazzi" userId="267c2310-c5e3-4ce8-b4f0-3b39ca284607" providerId="ADAL" clId="{F86F5022-47C9-4389-845D-AB50D0B02511}" dt="2025-09-18T07:38:30.598" v="3976" actId="1076"/>
          <ac:picMkLst>
            <pc:docMk/>
            <pc:sldMk cId="1789588377" sldId="439"/>
            <ac:picMk id="7" creationId="{3710034D-8B3D-0D3D-F21E-116E8B729280}"/>
          </ac:picMkLst>
        </pc:picChg>
      </pc:sldChg>
      <pc:sldChg chg="new del">
        <pc:chgData name="Federico Palazzi" userId="267c2310-c5e3-4ce8-b4f0-3b39ca284607" providerId="ADAL" clId="{F86F5022-47C9-4389-845D-AB50D0B02511}" dt="2025-09-17T14:50:00.572" v="2863" actId="680"/>
        <pc:sldMkLst>
          <pc:docMk/>
          <pc:sldMk cId="3972525465" sldId="439"/>
        </pc:sldMkLst>
      </pc:sldChg>
      <pc:sldChg chg="addSp delSp modSp new del mod modClrScheme chgLayout">
        <pc:chgData name="Federico Palazzi" userId="267c2310-c5e3-4ce8-b4f0-3b39ca284607" providerId="ADAL" clId="{F86F5022-47C9-4389-845D-AB50D0B02511}" dt="2025-09-18T08:36:46.613" v="4366" actId="47"/>
        <pc:sldMkLst>
          <pc:docMk/>
          <pc:sldMk cId="175375837" sldId="440"/>
        </pc:sldMkLst>
      </pc:sldChg>
      <pc:sldChg chg="addSp modSp new del">
        <pc:chgData name="Federico Palazzi" userId="267c2310-c5e3-4ce8-b4f0-3b39ca284607" providerId="ADAL" clId="{F86F5022-47C9-4389-845D-AB50D0B02511}" dt="2025-09-17T14:57:23.440" v="3218" actId="2696"/>
        <pc:sldMkLst>
          <pc:docMk/>
          <pc:sldMk cId="3745806262" sldId="440"/>
        </pc:sldMkLst>
      </pc:sldChg>
      <pc:sldChg chg="add del">
        <pc:chgData name="Federico Palazzi" userId="267c2310-c5e3-4ce8-b4f0-3b39ca284607" providerId="ADAL" clId="{F86F5022-47C9-4389-845D-AB50D0B02511}" dt="2025-09-18T15:54:20.339" v="5676" actId="47"/>
        <pc:sldMkLst>
          <pc:docMk/>
          <pc:sldMk cId="1141594006" sldId="441"/>
        </pc:sldMkLst>
      </pc:sldChg>
      <pc:sldChg chg="addSp delSp modSp new del mod">
        <pc:chgData name="Federico Palazzi" userId="267c2310-c5e3-4ce8-b4f0-3b39ca284607" providerId="ADAL" clId="{F86F5022-47C9-4389-845D-AB50D0B02511}" dt="2025-09-18T08:41:20.871" v="4395" actId="47"/>
        <pc:sldMkLst>
          <pc:docMk/>
          <pc:sldMk cId="1549572300" sldId="442"/>
        </pc:sldMkLst>
      </pc:sldChg>
      <pc:sldChg chg="addSp delSp modSp new del mod">
        <pc:chgData name="Federico Palazzi" userId="267c2310-c5e3-4ce8-b4f0-3b39ca284607" providerId="ADAL" clId="{F86F5022-47C9-4389-845D-AB50D0B02511}" dt="2025-09-18T08:41:22.925" v="4396" actId="47"/>
        <pc:sldMkLst>
          <pc:docMk/>
          <pc:sldMk cId="4100257683" sldId="443"/>
        </pc:sldMkLst>
      </pc:sldChg>
      <pc:sldChg chg="addSp delSp modSp new mod modAnim">
        <pc:chgData name="Federico Palazzi" userId="267c2310-c5e3-4ce8-b4f0-3b39ca284607" providerId="ADAL" clId="{F86F5022-47C9-4389-845D-AB50D0B02511}" dt="2025-09-24T10:53:38.979" v="9829" actId="1076"/>
        <pc:sldMkLst>
          <pc:docMk/>
          <pc:sldMk cId="2059532055" sldId="444"/>
        </pc:sldMkLst>
        <pc:spChg chg="mod">
          <ac:chgData name="Federico Palazzi" userId="267c2310-c5e3-4ce8-b4f0-3b39ca284607" providerId="ADAL" clId="{F86F5022-47C9-4389-845D-AB50D0B02511}" dt="2025-09-18T08:36:12.085" v="4361"/>
          <ac:spMkLst>
            <pc:docMk/>
            <pc:sldMk cId="2059532055" sldId="444"/>
            <ac:spMk id="3" creationId="{F317CFBE-6862-8CD6-6B59-F62F2281C397}"/>
          </ac:spMkLst>
        </pc:spChg>
        <pc:spChg chg="mod">
          <ac:chgData name="Federico Palazzi" userId="267c2310-c5e3-4ce8-b4f0-3b39ca284607" providerId="ADAL" clId="{F86F5022-47C9-4389-845D-AB50D0B02511}" dt="2025-09-18T08:36:16.214" v="4363" actId="27636"/>
          <ac:spMkLst>
            <pc:docMk/>
            <pc:sldMk cId="2059532055" sldId="444"/>
            <ac:spMk id="4" creationId="{718DC523-2C91-3EF5-1E40-AD90A035927E}"/>
          </ac:spMkLst>
        </pc:spChg>
        <pc:spChg chg="add mod">
          <ac:chgData name="Federico Palazzi" userId="267c2310-c5e3-4ce8-b4f0-3b39ca284607" providerId="ADAL" clId="{F86F5022-47C9-4389-845D-AB50D0B02511}" dt="2025-09-18T08:34:02.101" v="4332" actId="1076"/>
          <ac:spMkLst>
            <pc:docMk/>
            <pc:sldMk cId="2059532055" sldId="444"/>
            <ac:spMk id="6" creationId="{9CF418A1-982A-F972-3DCB-383158CF55EB}"/>
          </ac:spMkLst>
        </pc:spChg>
        <pc:spChg chg="add mod">
          <ac:chgData name="Federico Palazzi" userId="267c2310-c5e3-4ce8-b4f0-3b39ca284607" providerId="ADAL" clId="{F86F5022-47C9-4389-845D-AB50D0B02511}" dt="2025-09-23T12:56:18.976" v="8012" actId="123"/>
          <ac:spMkLst>
            <pc:docMk/>
            <pc:sldMk cId="2059532055" sldId="444"/>
            <ac:spMk id="7" creationId="{AB8196B1-4024-4B27-0DC4-934874C41B8F}"/>
          </ac:spMkLst>
        </pc:spChg>
        <pc:spChg chg="add mod">
          <ac:chgData name="Federico Palazzi" userId="267c2310-c5e3-4ce8-b4f0-3b39ca284607" providerId="ADAL" clId="{F86F5022-47C9-4389-845D-AB50D0B02511}" dt="2025-09-23T12:56:21.039" v="8013" actId="123"/>
          <ac:spMkLst>
            <pc:docMk/>
            <pc:sldMk cId="2059532055" sldId="444"/>
            <ac:spMk id="8" creationId="{43DA97FA-CE98-ECA6-8C77-4BCB64309214}"/>
          </ac:spMkLst>
        </pc:spChg>
        <pc:spChg chg="mod">
          <ac:chgData name="Federico Palazzi" userId="267c2310-c5e3-4ce8-b4f0-3b39ca284607" providerId="ADAL" clId="{F86F5022-47C9-4389-845D-AB50D0B02511}" dt="2025-09-18T08:33:39.496" v="4290"/>
          <ac:spMkLst>
            <pc:docMk/>
            <pc:sldMk cId="2059532055" sldId="444"/>
            <ac:spMk id="10" creationId="{A89926F4-65C2-1EB3-50A1-266CE6578797}"/>
          </ac:spMkLst>
        </pc:spChg>
        <pc:spChg chg="mod">
          <ac:chgData name="Federico Palazzi" userId="267c2310-c5e3-4ce8-b4f0-3b39ca284607" providerId="ADAL" clId="{F86F5022-47C9-4389-845D-AB50D0B02511}" dt="2025-09-18T08:33:39.496" v="4290"/>
          <ac:spMkLst>
            <pc:docMk/>
            <pc:sldMk cId="2059532055" sldId="444"/>
            <ac:spMk id="11" creationId="{FF5F7288-651F-5D36-55E1-171D2BF9ED27}"/>
          </ac:spMkLst>
        </pc:spChg>
        <pc:spChg chg="mod ord">
          <ac:chgData name="Federico Palazzi" userId="267c2310-c5e3-4ce8-b4f0-3b39ca284607" providerId="ADAL" clId="{F86F5022-47C9-4389-845D-AB50D0B02511}" dt="2025-09-18T08:34:15.497" v="4338" actId="166"/>
          <ac:spMkLst>
            <pc:docMk/>
            <pc:sldMk cId="2059532055" sldId="444"/>
            <ac:spMk id="13" creationId="{12B9C2BA-8C0E-7B56-549E-BF3F55764595}"/>
          </ac:spMkLst>
        </pc:spChg>
        <pc:spChg chg="mod">
          <ac:chgData name="Federico Palazzi" userId="267c2310-c5e3-4ce8-b4f0-3b39ca284607" providerId="ADAL" clId="{F86F5022-47C9-4389-845D-AB50D0B02511}" dt="2025-09-18T08:33:39.496" v="4290"/>
          <ac:spMkLst>
            <pc:docMk/>
            <pc:sldMk cId="2059532055" sldId="444"/>
            <ac:spMk id="14" creationId="{0955246E-371A-7926-157B-AC2E8176CD70}"/>
          </ac:spMkLst>
        </pc:spChg>
        <pc:spChg chg="mod">
          <ac:chgData name="Federico Palazzi" userId="267c2310-c5e3-4ce8-b4f0-3b39ca284607" providerId="ADAL" clId="{F86F5022-47C9-4389-845D-AB50D0B02511}" dt="2025-09-18T08:35:09.861" v="4354"/>
          <ac:spMkLst>
            <pc:docMk/>
            <pc:sldMk cId="2059532055" sldId="444"/>
            <ac:spMk id="22" creationId="{261B7713-1766-EAF7-87B7-95858BF3D3C0}"/>
          </ac:spMkLst>
        </pc:spChg>
        <pc:spChg chg="mod">
          <ac:chgData name="Federico Palazzi" userId="267c2310-c5e3-4ce8-b4f0-3b39ca284607" providerId="ADAL" clId="{F86F5022-47C9-4389-845D-AB50D0B02511}" dt="2025-09-18T08:35:09.861" v="4354"/>
          <ac:spMkLst>
            <pc:docMk/>
            <pc:sldMk cId="2059532055" sldId="444"/>
            <ac:spMk id="24" creationId="{3D07F598-815E-67CA-430C-2AFCBEFF1E45}"/>
          </ac:spMkLst>
        </pc:spChg>
        <pc:grpChg chg="mod">
          <ac:chgData name="Federico Palazzi" userId="267c2310-c5e3-4ce8-b4f0-3b39ca284607" providerId="ADAL" clId="{F86F5022-47C9-4389-845D-AB50D0B02511}" dt="2025-09-18T08:35:41.059" v="4357" actId="1076"/>
          <ac:grpSpMkLst>
            <pc:docMk/>
            <pc:sldMk cId="2059532055" sldId="444"/>
            <ac:grpSpMk id="9" creationId="{2E393DF9-946F-9A31-F9A4-89C6F505F435}"/>
          </ac:grpSpMkLst>
        </pc:grpChg>
        <pc:grpChg chg="add mod ord">
          <ac:chgData name="Federico Palazzi" userId="267c2310-c5e3-4ce8-b4f0-3b39ca284607" providerId="ADAL" clId="{F86F5022-47C9-4389-845D-AB50D0B02511}" dt="2025-09-18T08:35:52.634" v="4360" actId="1076"/>
          <ac:grpSpMkLst>
            <pc:docMk/>
            <pc:sldMk cId="2059532055" sldId="444"/>
            <ac:grpSpMk id="12" creationId="{CA392F6F-85CF-65A2-3774-A62007EF6A57}"/>
          </ac:grpSpMkLst>
        </pc:grpChg>
        <pc:grpChg chg="add mod">
          <ac:chgData name="Federico Palazzi" userId="267c2310-c5e3-4ce8-b4f0-3b39ca284607" providerId="ADAL" clId="{F86F5022-47C9-4389-845D-AB50D0B02511}" dt="2025-09-18T08:35:41.059" v="4357" actId="1076"/>
          <ac:grpSpMkLst>
            <pc:docMk/>
            <pc:sldMk cId="2059532055" sldId="444"/>
            <ac:grpSpMk id="21" creationId="{DB0C1E76-9B6F-CD77-63DB-41B2FD00F4A4}"/>
          </ac:grpSpMkLst>
        </pc:grpChg>
        <pc:picChg chg="mod">
          <ac:chgData name="Federico Palazzi" userId="267c2310-c5e3-4ce8-b4f0-3b39ca284607" providerId="ADAL" clId="{F86F5022-47C9-4389-845D-AB50D0B02511}" dt="2025-09-24T10:53:38.979" v="9829" actId="1076"/>
          <ac:picMkLst>
            <pc:docMk/>
            <pc:sldMk cId="2059532055" sldId="444"/>
            <ac:picMk id="15" creationId="{AD4D5CB5-8242-16F7-33EA-7C05C36CE05E}"/>
          </ac:picMkLst>
        </pc:picChg>
        <pc:picChg chg="add mod">
          <ac:chgData name="Federico Palazzi" userId="267c2310-c5e3-4ce8-b4f0-3b39ca284607" providerId="ADAL" clId="{F86F5022-47C9-4389-845D-AB50D0B02511}" dt="2025-09-18T08:34:43.156" v="4346" actId="1076"/>
          <ac:picMkLst>
            <pc:docMk/>
            <pc:sldMk cId="2059532055" sldId="444"/>
            <ac:picMk id="19" creationId="{08B0A47D-A339-5F9A-4629-0D9215D6D8F3}"/>
          </ac:picMkLst>
        </pc:picChg>
        <pc:picChg chg="mod">
          <ac:chgData name="Federico Palazzi" userId="267c2310-c5e3-4ce8-b4f0-3b39ca284607" providerId="ADAL" clId="{F86F5022-47C9-4389-845D-AB50D0B02511}" dt="2025-09-24T10:53:31.910" v="9828" actId="1076"/>
          <ac:picMkLst>
            <pc:docMk/>
            <pc:sldMk cId="2059532055" sldId="444"/>
            <ac:picMk id="23" creationId="{60D68A47-8F83-0293-A89D-35A9661BE92D}"/>
          </ac:picMkLst>
        </pc:picChg>
      </pc:sldChg>
      <pc:sldChg chg="add del">
        <pc:chgData name="Federico Palazzi" userId="267c2310-c5e3-4ce8-b4f0-3b39ca284607" providerId="ADAL" clId="{F86F5022-47C9-4389-845D-AB50D0B02511}" dt="2025-09-18T10:58:33.279" v="4834" actId="47"/>
        <pc:sldMkLst>
          <pc:docMk/>
          <pc:sldMk cId="2889847633" sldId="445"/>
        </pc:sldMkLst>
      </pc:sldChg>
      <pc:sldChg chg="addSp delSp modSp new mod modAnim">
        <pc:chgData name="Federico Palazzi" userId="267c2310-c5e3-4ce8-b4f0-3b39ca284607" providerId="ADAL" clId="{F86F5022-47C9-4389-845D-AB50D0B02511}" dt="2025-09-24T13:10:13.860" v="10277"/>
        <pc:sldMkLst>
          <pc:docMk/>
          <pc:sldMk cId="281627887" sldId="446"/>
        </pc:sldMkLst>
        <pc:spChg chg="mod">
          <ac:chgData name="Federico Palazzi" userId="267c2310-c5e3-4ce8-b4f0-3b39ca284607" providerId="ADAL" clId="{F86F5022-47C9-4389-845D-AB50D0B02511}" dt="2025-09-18T10:36:56.410" v="4630"/>
          <ac:spMkLst>
            <pc:docMk/>
            <pc:sldMk cId="281627887" sldId="446"/>
            <ac:spMk id="2" creationId="{00E0CCBE-E97D-4054-4C90-96E8476C5B5C}"/>
          </ac:spMkLst>
        </pc:spChg>
        <pc:spChg chg="add mod">
          <ac:chgData name="Federico Palazzi" userId="267c2310-c5e3-4ce8-b4f0-3b39ca284607" providerId="ADAL" clId="{F86F5022-47C9-4389-845D-AB50D0B02511}" dt="2025-09-24T13:08:22.608" v="10260" actId="17032"/>
          <ac:spMkLst>
            <pc:docMk/>
            <pc:sldMk cId="281627887" sldId="446"/>
            <ac:spMk id="11" creationId="{4B881203-EAD2-F22B-12DE-CB3E6E48AF77}"/>
          </ac:spMkLst>
        </pc:spChg>
        <pc:spChg chg="mod">
          <ac:chgData name="Federico Palazzi" userId="267c2310-c5e3-4ce8-b4f0-3b39ca284607" providerId="ADAL" clId="{F86F5022-47C9-4389-845D-AB50D0B02511}" dt="2025-09-24T13:08:34.193" v="10263" actId="17032"/>
          <ac:spMkLst>
            <pc:docMk/>
            <pc:sldMk cId="281627887" sldId="446"/>
            <ac:spMk id="12" creationId="{22119295-2BFC-05E8-BE0F-D893B455AA2E}"/>
          </ac:spMkLst>
        </pc:spChg>
        <pc:spChg chg="mod">
          <ac:chgData name="Federico Palazzi" userId="267c2310-c5e3-4ce8-b4f0-3b39ca284607" providerId="ADAL" clId="{F86F5022-47C9-4389-845D-AB50D0B02511}" dt="2025-09-24T13:08:39.225" v="10265" actId="17032"/>
          <ac:spMkLst>
            <pc:docMk/>
            <pc:sldMk cId="281627887" sldId="446"/>
            <ac:spMk id="13" creationId="{6C712238-D7F1-C7AE-3152-D75AF9F6666E}"/>
          </ac:spMkLst>
        </pc:spChg>
        <pc:spChg chg="mod">
          <ac:chgData name="Federico Palazzi" userId="267c2310-c5e3-4ce8-b4f0-3b39ca284607" providerId="ADAL" clId="{F86F5022-47C9-4389-845D-AB50D0B02511}" dt="2025-09-24T13:08:36.739" v="10264" actId="17032"/>
          <ac:spMkLst>
            <pc:docMk/>
            <pc:sldMk cId="281627887" sldId="446"/>
            <ac:spMk id="15" creationId="{55725CF3-76D1-7739-B028-7A21735107EF}"/>
          </ac:spMkLst>
        </pc:spChg>
        <pc:spChg chg="mod">
          <ac:chgData name="Federico Palazzi" userId="267c2310-c5e3-4ce8-b4f0-3b39ca284607" providerId="ADAL" clId="{F86F5022-47C9-4389-845D-AB50D0B02511}" dt="2025-09-24T13:08:27.719" v="10261" actId="17032"/>
          <ac:spMkLst>
            <pc:docMk/>
            <pc:sldMk cId="281627887" sldId="446"/>
            <ac:spMk id="16" creationId="{6D5A2F66-920C-501C-8076-F643A66BAB8A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19" creationId="{2BC2EFE5-8C74-3C7D-60ED-FBEA3BBFB1D0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20" creationId="{5B9EF9F9-3D04-2F5D-F174-B13C68364CDC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23" creationId="{CFD4592E-BE27-695E-9C0D-F04ED07AB67B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25" creationId="{ED71FF23-D538-49FD-06F5-81E2CD75424A}"/>
          </ac:spMkLst>
        </pc:spChg>
        <pc:spChg chg="mod">
          <ac:chgData name="Federico Palazzi" userId="267c2310-c5e3-4ce8-b4f0-3b39ca284607" providerId="ADAL" clId="{F86F5022-47C9-4389-845D-AB50D0B02511}" dt="2025-09-24T13:08:30.893" v="10262" actId="17032"/>
          <ac:spMkLst>
            <pc:docMk/>
            <pc:sldMk cId="281627887" sldId="446"/>
            <ac:spMk id="26" creationId="{558AFCEA-7078-7F46-9015-D7DB557600FC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27" creationId="{66F2D00D-D0A3-DDEA-DDF5-82B891DEA995}"/>
          </ac:spMkLst>
        </pc:spChg>
        <pc:spChg chg="mod">
          <ac:chgData name="Federico Palazzi" userId="267c2310-c5e3-4ce8-b4f0-3b39ca284607" providerId="ADAL" clId="{F86F5022-47C9-4389-845D-AB50D0B02511}" dt="2025-09-18T10:37:52.102" v="4636" actId="207"/>
          <ac:spMkLst>
            <pc:docMk/>
            <pc:sldMk cId="281627887" sldId="446"/>
            <ac:spMk id="28" creationId="{A8CFBF37-E7A0-DBF7-D65D-AAE0EFA9C289}"/>
          </ac:spMkLst>
        </pc:spChg>
        <pc:spChg chg="add mod">
          <ac:chgData name="Federico Palazzi" userId="267c2310-c5e3-4ce8-b4f0-3b39ca284607" providerId="ADAL" clId="{F86F5022-47C9-4389-845D-AB50D0B02511}" dt="2025-09-18T10:38:55.922" v="4640" actId="207"/>
          <ac:spMkLst>
            <pc:docMk/>
            <pc:sldMk cId="281627887" sldId="446"/>
            <ac:spMk id="29" creationId="{F929E01D-17C2-7790-6956-24CCEA02D461}"/>
          </ac:spMkLst>
        </pc:spChg>
        <pc:spChg chg="mod">
          <ac:chgData name="Federico Palazzi" userId="267c2310-c5e3-4ce8-b4f0-3b39ca284607" providerId="ADAL" clId="{F86F5022-47C9-4389-845D-AB50D0B02511}" dt="2025-09-18T10:39:02.472" v="4643" actId="207"/>
          <ac:spMkLst>
            <pc:docMk/>
            <pc:sldMk cId="281627887" sldId="446"/>
            <ac:spMk id="30" creationId="{1F181475-955E-677C-7F7D-7566BA2B2A38}"/>
          </ac:spMkLst>
        </pc:spChg>
        <pc:spChg chg="add mod">
          <ac:chgData name="Federico Palazzi" userId="267c2310-c5e3-4ce8-b4f0-3b39ca284607" providerId="ADAL" clId="{F86F5022-47C9-4389-845D-AB50D0B02511}" dt="2025-09-18T10:39:08.518" v="4645" actId="207"/>
          <ac:spMkLst>
            <pc:docMk/>
            <pc:sldMk cId="281627887" sldId="446"/>
            <ac:spMk id="31" creationId="{3000F185-DA72-8E6A-7196-A86C3793E8D2}"/>
          </ac:spMkLst>
        </pc:spChg>
        <pc:spChg chg="add mod">
          <ac:chgData name="Federico Palazzi" userId="267c2310-c5e3-4ce8-b4f0-3b39ca284607" providerId="ADAL" clId="{F86F5022-47C9-4389-845D-AB50D0B02511}" dt="2025-09-18T10:39:11.548" v="4647" actId="207"/>
          <ac:spMkLst>
            <pc:docMk/>
            <pc:sldMk cId="281627887" sldId="446"/>
            <ac:spMk id="32" creationId="{3FBADA9A-375F-DB86-E1EB-7D058DF0D059}"/>
          </ac:spMkLst>
        </pc:spChg>
        <pc:spChg chg="mod">
          <ac:chgData name="Federico Palazzi" userId="267c2310-c5e3-4ce8-b4f0-3b39ca284607" providerId="ADAL" clId="{F86F5022-47C9-4389-845D-AB50D0B02511}" dt="2025-09-18T10:39:14.838" v="4649" actId="122"/>
          <ac:spMkLst>
            <pc:docMk/>
            <pc:sldMk cId="281627887" sldId="446"/>
            <ac:spMk id="33" creationId="{9CF4AD63-0C90-1BAB-F770-C495F8819CAD}"/>
          </ac:spMkLst>
        </pc:spChg>
        <pc:spChg chg="add mod">
          <ac:chgData name="Federico Palazzi" userId="267c2310-c5e3-4ce8-b4f0-3b39ca284607" providerId="ADAL" clId="{F86F5022-47C9-4389-845D-AB50D0B02511}" dt="2025-09-18T10:37:23.373" v="4634"/>
          <ac:spMkLst>
            <pc:docMk/>
            <pc:sldMk cId="281627887" sldId="446"/>
            <ac:spMk id="34" creationId="{0BBF6B51-9616-F3BA-4A73-6601EBAC10B4}"/>
          </ac:spMkLst>
        </pc:spChg>
        <pc:spChg chg="mod topLvl">
          <ac:chgData name="Federico Palazzi" userId="267c2310-c5e3-4ce8-b4f0-3b39ca284607" providerId="ADAL" clId="{F86F5022-47C9-4389-845D-AB50D0B02511}" dt="2025-09-24T13:09:28.301" v="10274" actId="164"/>
          <ac:spMkLst>
            <pc:docMk/>
            <pc:sldMk cId="281627887" sldId="446"/>
            <ac:spMk id="45" creationId="{D75859F9-65B5-106C-2139-8D37344C210A}"/>
          </ac:spMkLst>
        </pc:spChg>
        <pc:grpChg chg="add mod">
          <ac:chgData name="Federico Palazzi" userId="267c2310-c5e3-4ce8-b4f0-3b39ca284607" providerId="ADAL" clId="{F86F5022-47C9-4389-845D-AB50D0B02511}" dt="2025-09-24T13:09:28.301" v="10274" actId="164"/>
          <ac:grpSpMkLst>
            <pc:docMk/>
            <pc:sldMk cId="281627887" sldId="446"/>
            <ac:grpSpMk id="4" creationId="{7634951D-EA43-7D1B-DA9B-B1CDFC282F7E}"/>
          </ac:grpSpMkLst>
        </pc:grpChg>
        <pc:grpChg chg="del">
          <ac:chgData name="Federico Palazzi" userId="267c2310-c5e3-4ce8-b4f0-3b39ca284607" providerId="ADAL" clId="{F86F5022-47C9-4389-845D-AB50D0B02511}" dt="2025-09-24T13:08:55.304" v="10266" actId="165"/>
          <ac:grpSpMkLst>
            <pc:docMk/>
            <pc:sldMk cId="281627887" sldId="446"/>
            <ac:grpSpMk id="44" creationId="{8EA958B4-EB93-A6BC-798B-6806F6BA0A03}"/>
          </ac:grpSpMkLst>
        </pc:grpChg>
        <pc:picChg chg="add mod">
          <ac:chgData name="Federico Palazzi" userId="267c2310-c5e3-4ce8-b4f0-3b39ca284607" providerId="ADAL" clId="{F86F5022-47C9-4389-845D-AB50D0B02511}" dt="2025-09-24T13:09:28.301" v="10274" actId="164"/>
          <ac:picMkLst>
            <pc:docMk/>
            <pc:sldMk cId="281627887" sldId="446"/>
            <ac:picMk id="3" creationId="{33DAF259-4C99-2125-A9C7-A5014F3E55C0}"/>
          </ac:picMkLst>
        </pc:picChg>
        <pc:picChg chg="del mod topLvl">
          <ac:chgData name="Federico Palazzi" userId="267c2310-c5e3-4ce8-b4f0-3b39ca284607" providerId="ADAL" clId="{F86F5022-47C9-4389-845D-AB50D0B02511}" dt="2025-09-24T13:08:58.108" v="10267" actId="478"/>
          <ac:picMkLst>
            <pc:docMk/>
            <pc:sldMk cId="281627887" sldId="446"/>
            <ac:picMk id="46" creationId="{C02015B6-29C4-1F91-5B2D-9D0E63BA6E53}"/>
          </ac:picMkLst>
        </pc:picChg>
      </pc:sldChg>
      <pc:sldChg chg="addSp delSp modSp new mod modAnim">
        <pc:chgData name="Federico Palazzi" userId="267c2310-c5e3-4ce8-b4f0-3b39ca284607" providerId="ADAL" clId="{F86F5022-47C9-4389-845D-AB50D0B02511}" dt="2025-09-19T10:49:46.534" v="6041"/>
        <pc:sldMkLst>
          <pc:docMk/>
          <pc:sldMk cId="67864525" sldId="447"/>
        </pc:sldMkLst>
        <pc:spChg chg="mod">
          <ac:chgData name="Federico Palazzi" userId="267c2310-c5e3-4ce8-b4f0-3b39ca284607" providerId="ADAL" clId="{F86F5022-47C9-4389-845D-AB50D0B02511}" dt="2025-09-18T10:40:40.521" v="4665"/>
          <ac:spMkLst>
            <pc:docMk/>
            <pc:sldMk cId="67864525" sldId="447"/>
            <ac:spMk id="2" creationId="{988D8A8D-A2FB-57F0-13B0-544EF937AF5F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14" creationId="{AE9D7164-95A7-F5F8-A0A2-211F4F92DB32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17" creationId="{1285FC0A-BAE1-D51F-CF1A-B83E78181E25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18" creationId="{32D2F6EB-6767-C6B9-C8A8-88FFC15040D8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19" creationId="{44CB158F-9E37-79DA-2C14-B3379988FB98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22" creationId="{49CAE43A-4CBD-1226-F14C-11D47C216C60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28" creationId="{26A702E5-F427-FEB2-FC38-3217F7A4C22B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33" creationId="{E67A94A9-215B-6421-437C-78BA85640778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39" creationId="{D9680006-DD9D-1260-15DC-C742492655A6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44" creationId="{B32DA7A6-5947-112E-6B3B-A3FDEB169634}"/>
          </ac:spMkLst>
        </pc:spChg>
        <pc:spChg chg="add mod">
          <ac:chgData name="Federico Palazzi" userId="267c2310-c5e3-4ce8-b4f0-3b39ca284607" providerId="ADAL" clId="{F86F5022-47C9-4389-845D-AB50D0B02511}" dt="2025-09-18T10:40:22.922" v="4664"/>
          <ac:spMkLst>
            <pc:docMk/>
            <pc:sldMk cId="67864525" sldId="447"/>
            <ac:spMk id="45" creationId="{EA2DB4E8-D4E5-7AB7-3EA5-4D6BF20179B0}"/>
          </ac:spMkLst>
        </pc:spChg>
      </pc:sldChg>
      <pc:sldChg chg="addSp modSp new mod modAnim">
        <pc:chgData name="Federico Palazzi" userId="267c2310-c5e3-4ce8-b4f0-3b39ca284607" providerId="ADAL" clId="{F86F5022-47C9-4389-845D-AB50D0B02511}" dt="2025-09-19T10:50:29.046" v="6045"/>
        <pc:sldMkLst>
          <pc:docMk/>
          <pc:sldMk cId="2752811467" sldId="448"/>
        </pc:sldMkLst>
        <pc:spChg chg="mod">
          <ac:chgData name="Federico Palazzi" userId="267c2310-c5e3-4ce8-b4f0-3b39ca284607" providerId="ADAL" clId="{F86F5022-47C9-4389-845D-AB50D0B02511}" dt="2025-09-18T10:46:18.537" v="4688" actId="20577"/>
          <ac:spMkLst>
            <pc:docMk/>
            <pc:sldMk cId="2752811467" sldId="448"/>
            <ac:spMk id="2" creationId="{99CD6574-359E-B9D7-2543-03E5B35A75A6}"/>
          </ac:spMkLst>
        </pc:spChg>
        <pc:spChg chg="mod">
          <ac:chgData name="Federico Palazzi" userId="267c2310-c5e3-4ce8-b4f0-3b39ca284607" providerId="ADAL" clId="{F86F5022-47C9-4389-845D-AB50D0B02511}" dt="2025-09-18T10:46:24.082" v="4709" actId="20577"/>
          <ac:spMkLst>
            <pc:docMk/>
            <pc:sldMk cId="2752811467" sldId="448"/>
            <ac:spMk id="3" creationId="{06AE793B-D27B-239D-8D5E-613FE0DFFA82}"/>
          </ac:spMkLst>
        </pc:spChg>
        <pc:spChg chg="mod">
          <ac:chgData name="Federico Palazzi" userId="267c2310-c5e3-4ce8-b4f0-3b39ca284607" providerId="ADAL" clId="{F86F5022-47C9-4389-845D-AB50D0B02511}" dt="2025-09-18T12:35:54.780" v="4884" actId="27636"/>
          <ac:spMkLst>
            <pc:docMk/>
            <pc:sldMk cId="2752811467" sldId="448"/>
            <ac:spMk id="4" creationId="{FB510341-6F22-6B82-DF64-B8A67115C00E}"/>
          </ac:spMkLst>
        </pc:spChg>
        <pc:spChg chg="add mod">
          <ac:chgData name="Federico Palazzi" userId="267c2310-c5e3-4ce8-b4f0-3b39ca284607" providerId="ADAL" clId="{F86F5022-47C9-4389-845D-AB50D0B02511}" dt="2025-09-18T12:35:58.667" v="4885" actId="1076"/>
          <ac:spMkLst>
            <pc:docMk/>
            <pc:sldMk cId="2752811467" sldId="448"/>
            <ac:spMk id="5" creationId="{18E7143D-40B5-DD2A-4DA9-1437FB50E2C1}"/>
          </ac:spMkLst>
        </pc:spChg>
        <pc:picChg chg="add mod">
          <ac:chgData name="Federico Palazzi" userId="267c2310-c5e3-4ce8-b4f0-3b39ca284607" providerId="ADAL" clId="{F86F5022-47C9-4389-845D-AB50D0B02511}" dt="2025-09-18T10:57:41.215" v="4833" actId="14861"/>
          <ac:picMkLst>
            <pc:docMk/>
            <pc:sldMk cId="2752811467" sldId="448"/>
            <ac:picMk id="7170" creationId="{398ECE57-37BC-DAAE-D605-12B5DA245FEC}"/>
          </ac:picMkLst>
        </pc:picChg>
      </pc:sldChg>
      <pc:sldChg chg="addSp delSp modSp add mod modClrScheme delAnim modAnim chgLayout">
        <pc:chgData name="Federico Palazzi" userId="267c2310-c5e3-4ce8-b4f0-3b39ca284607" providerId="ADAL" clId="{F86F5022-47C9-4389-845D-AB50D0B02511}" dt="2025-09-24T13:18:48.561" v="10291"/>
        <pc:sldMkLst>
          <pc:docMk/>
          <pc:sldMk cId="90177246" sldId="449"/>
        </pc:sldMkLst>
        <pc:spChg chg="add del mod">
          <ac:chgData name="Federico Palazzi" userId="267c2310-c5e3-4ce8-b4f0-3b39ca284607" providerId="ADAL" clId="{F86F5022-47C9-4389-845D-AB50D0B02511}" dt="2025-09-24T08:15:22.865" v="9127"/>
          <ac:spMkLst>
            <pc:docMk/>
            <pc:sldMk cId="90177246" sldId="449"/>
            <ac:spMk id="2" creationId="{23EC242C-750B-A438-8CDF-C80892BFD8BB}"/>
          </ac:spMkLst>
        </pc:spChg>
        <pc:spChg chg="add del mod">
          <ac:chgData name="Federico Palazzi" userId="267c2310-c5e3-4ce8-b4f0-3b39ca284607" providerId="ADAL" clId="{F86F5022-47C9-4389-845D-AB50D0B02511}" dt="2025-09-24T13:17:14.704" v="10283"/>
          <ac:spMkLst>
            <pc:docMk/>
            <pc:sldMk cId="90177246" sldId="449"/>
            <ac:spMk id="6" creationId="{D163108A-77E5-C0DD-9611-480909E4D18E}"/>
          </ac:spMkLst>
        </pc:spChg>
        <pc:spChg chg="mod ord">
          <ac:chgData name="Federico Palazzi" userId="267c2310-c5e3-4ce8-b4f0-3b39ca284607" providerId="ADAL" clId="{F86F5022-47C9-4389-845D-AB50D0B02511}" dt="2025-09-18T14:04:14.687" v="4955" actId="700"/>
          <ac:spMkLst>
            <pc:docMk/>
            <pc:sldMk cId="90177246" sldId="449"/>
            <ac:spMk id="8" creationId="{D35BC7D2-A5FC-49E2-6794-7202EC71D4D6}"/>
          </ac:spMkLst>
        </pc:spChg>
        <pc:spChg chg="mod ord">
          <ac:chgData name="Federico Palazzi" userId="267c2310-c5e3-4ce8-b4f0-3b39ca284607" providerId="ADAL" clId="{F86F5022-47C9-4389-845D-AB50D0B02511}" dt="2025-09-18T14:04:14.687" v="4955" actId="700"/>
          <ac:spMkLst>
            <pc:docMk/>
            <pc:sldMk cId="90177246" sldId="449"/>
            <ac:spMk id="16" creationId="{5A69049C-5FF8-F6C5-782A-88CAF55D4269}"/>
          </ac:spMkLst>
        </pc:spChg>
        <pc:picChg chg="add del mod modCrop">
          <ac:chgData name="Federico Palazzi" userId="267c2310-c5e3-4ce8-b4f0-3b39ca284607" providerId="ADAL" clId="{F86F5022-47C9-4389-845D-AB50D0B02511}" dt="2025-09-24T13:17:12.790" v="10282" actId="478"/>
          <ac:picMkLst>
            <pc:docMk/>
            <pc:sldMk cId="90177246" sldId="449"/>
            <ac:picMk id="4" creationId="{C41E192A-0CE5-8D93-2A37-3106E2007718}"/>
          </ac:picMkLst>
        </pc:picChg>
        <pc:picChg chg="add mod modCrop">
          <ac:chgData name="Federico Palazzi" userId="267c2310-c5e3-4ce8-b4f0-3b39ca284607" providerId="ADAL" clId="{F86F5022-47C9-4389-845D-AB50D0B02511}" dt="2025-09-24T13:17:35.749" v="10288" actId="14100"/>
          <ac:picMkLst>
            <pc:docMk/>
            <pc:sldMk cId="90177246" sldId="449"/>
            <ac:picMk id="9" creationId="{549AF169-3227-327F-7A69-DBD9E2B741FD}"/>
          </ac:picMkLst>
        </pc:picChg>
        <pc:picChg chg="add del mod">
          <ac:chgData name="Federico Palazzi" userId="267c2310-c5e3-4ce8-b4f0-3b39ca284607" providerId="ADAL" clId="{F86F5022-47C9-4389-845D-AB50D0B02511}" dt="2025-09-24T08:15:20.843" v="9126" actId="478"/>
          <ac:picMkLst>
            <pc:docMk/>
            <pc:sldMk cId="90177246" sldId="449"/>
            <ac:picMk id="11280" creationId="{8B3D116E-1485-22DA-28A7-10090349A5B1}"/>
          </ac:picMkLst>
        </pc:picChg>
      </pc:sldChg>
      <pc:sldChg chg="addSp delSp modSp new mod modClrScheme modAnim chgLayout">
        <pc:chgData name="Federico Palazzi" userId="267c2310-c5e3-4ce8-b4f0-3b39ca284607" providerId="ADAL" clId="{F86F5022-47C9-4389-845D-AB50D0B02511}" dt="2025-09-24T08:11:51.245" v="9125" actId="20577"/>
        <pc:sldMkLst>
          <pc:docMk/>
          <pc:sldMk cId="2889747741" sldId="450"/>
        </pc:sldMkLst>
        <pc:spChg chg="mod ord">
          <ac:chgData name="Federico Palazzi" userId="267c2310-c5e3-4ce8-b4f0-3b39ca284607" providerId="ADAL" clId="{F86F5022-47C9-4389-845D-AB50D0B02511}" dt="2025-09-18T14:19:07.611" v="5098" actId="700"/>
          <ac:spMkLst>
            <pc:docMk/>
            <pc:sldMk cId="2889747741" sldId="450"/>
            <ac:spMk id="2" creationId="{4E47D67E-B5B2-19E4-E883-2624FE8D7842}"/>
          </ac:spMkLst>
        </pc:spChg>
        <pc:spChg chg="mod ord">
          <ac:chgData name="Federico Palazzi" userId="267c2310-c5e3-4ce8-b4f0-3b39ca284607" providerId="ADAL" clId="{F86F5022-47C9-4389-845D-AB50D0B02511}" dt="2025-09-18T14:19:07.611" v="5098" actId="700"/>
          <ac:spMkLst>
            <pc:docMk/>
            <pc:sldMk cId="2889747741" sldId="450"/>
            <ac:spMk id="3" creationId="{45392408-DA3A-2325-21A0-98A5E953A3D7}"/>
          </ac:spMkLst>
        </pc:spChg>
        <pc:spChg chg="add del mod ord">
          <ac:chgData name="Federico Palazzi" userId="267c2310-c5e3-4ce8-b4f0-3b39ca284607" providerId="ADAL" clId="{F86F5022-47C9-4389-845D-AB50D0B02511}" dt="2025-09-24T08:11:44.282" v="9122" actId="20577"/>
          <ac:spMkLst>
            <pc:docMk/>
            <pc:sldMk cId="2889747741" sldId="450"/>
            <ac:spMk id="4" creationId="{E16EACC5-B01B-C12E-E2BA-520DBDA76C05}"/>
          </ac:spMkLst>
        </pc:spChg>
        <pc:spChg chg="add mod">
          <ac:chgData name="Federico Palazzi" userId="267c2310-c5e3-4ce8-b4f0-3b39ca284607" providerId="ADAL" clId="{F86F5022-47C9-4389-845D-AB50D0B02511}" dt="2025-09-19T13:04:43.673" v="6047" actId="20577"/>
          <ac:spMkLst>
            <pc:docMk/>
            <pc:sldMk cId="2889747741" sldId="450"/>
            <ac:spMk id="19" creationId="{3932DB87-3108-BE66-2A19-339FB37726C1}"/>
          </ac:spMkLst>
        </pc:spChg>
        <pc:spChg chg="mod">
          <ac:chgData name="Federico Palazzi" userId="267c2310-c5e3-4ce8-b4f0-3b39ca284607" providerId="ADAL" clId="{F86F5022-47C9-4389-845D-AB50D0B02511}" dt="2025-09-19T13:04:51.159" v="6048" actId="20577"/>
          <ac:spMkLst>
            <pc:docMk/>
            <pc:sldMk cId="2889747741" sldId="450"/>
            <ac:spMk id="20" creationId="{CCE1ACDB-3A8A-71DB-B7E7-F97F8B24701C}"/>
          </ac:spMkLst>
        </pc:spChg>
        <pc:spChg chg="mod">
          <ac:chgData name="Federico Palazzi" userId="267c2310-c5e3-4ce8-b4f0-3b39ca284607" providerId="ADAL" clId="{F86F5022-47C9-4389-845D-AB50D0B02511}" dt="2025-09-19T10:44:11.220" v="5860" actId="20577"/>
          <ac:spMkLst>
            <pc:docMk/>
            <pc:sldMk cId="2889747741" sldId="450"/>
            <ac:spMk id="21" creationId="{0F86A8D6-91E9-B070-14EA-DAA20E5B35B8}"/>
          </ac:spMkLst>
        </pc:spChg>
        <pc:spChg chg="add mod">
          <ac:chgData name="Federico Palazzi" userId="267c2310-c5e3-4ce8-b4f0-3b39ca284607" providerId="ADAL" clId="{F86F5022-47C9-4389-845D-AB50D0B02511}" dt="2025-09-19T10:44:14.943" v="5864" actId="20577"/>
          <ac:spMkLst>
            <pc:docMk/>
            <pc:sldMk cId="2889747741" sldId="450"/>
            <ac:spMk id="22" creationId="{1B60020B-601F-1758-64E8-7DD107A5D582}"/>
          </ac:spMkLst>
        </pc:spChg>
        <pc:spChg chg="mod">
          <ac:chgData name="Federico Palazzi" userId="267c2310-c5e3-4ce8-b4f0-3b39ca284607" providerId="ADAL" clId="{F86F5022-47C9-4389-845D-AB50D0B02511}" dt="2025-09-19T10:44:17.834" v="5868" actId="20577"/>
          <ac:spMkLst>
            <pc:docMk/>
            <pc:sldMk cId="2889747741" sldId="450"/>
            <ac:spMk id="23" creationId="{51DDB25A-B2BE-EBC4-B589-66F2AF99C4BA}"/>
          </ac:spMkLst>
        </pc:spChg>
        <pc:spChg chg="mod">
          <ac:chgData name="Federico Palazzi" userId="267c2310-c5e3-4ce8-b4f0-3b39ca284607" providerId="ADAL" clId="{F86F5022-47C9-4389-845D-AB50D0B02511}" dt="2025-09-19T10:44:22.974" v="5874" actId="20577"/>
          <ac:spMkLst>
            <pc:docMk/>
            <pc:sldMk cId="2889747741" sldId="450"/>
            <ac:spMk id="24" creationId="{7E9A868F-4F18-5F57-1750-FEFC8A3B3974}"/>
          </ac:spMkLst>
        </pc:spChg>
        <pc:spChg chg="add mod">
          <ac:chgData name="Federico Palazzi" userId="267c2310-c5e3-4ce8-b4f0-3b39ca284607" providerId="ADAL" clId="{F86F5022-47C9-4389-845D-AB50D0B02511}" dt="2025-09-19T13:05:05.729" v="6050" actId="20577"/>
          <ac:spMkLst>
            <pc:docMk/>
            <pc:sldMk cId="2889747741" sldId="450"/>
            <ac:spMk id="25" creationId="{F4F721CA-4120-81B9-479E-576859A6963F}"/>
          </ac:spMkLst>
        </pc:spChg>
        <pc:spChg chg="mod">
          <ac:chgData name="Federico Palazzi" userId="267c2310-c5e3-4ce8-b4f0-3b39ca284607" providerId="ADAL" clId="{F86F5022-47C9-4389-845D-AB50D0B02511}" dt="2025-09-19T10:44:54.302" v="5891" actId="20577"/>
          <ac:spMkLst>
            <pc:docMk/>
            <pc:sldMk cId="2889747741" sldId="450"/>
            <ac:spMk id="26" creationId="{325D75EC-4831-CFB1-34F4-172FF00875DA}"/>
          </ac:spMkLst>
        </pc:spChg>
        <pc:spChg chg="add mod ord">
          <ac:chgData name="Federico Palazzi" userId="267c2310-c5e3-4ce8-b4f0-3b39ca284607" providerId="ADAL" clId="{F86F5022-47C9-4389-845D-AB50D0B02511}" dt="2025-09-18T14:56:02.397" v="5349" actId="1076"/>
          <ac:spMkLst>
            <pc:docMk/>
            <pc:sldMk cId="2889747741" sldId="450"/>
            <ac:spMk id="27" creationId="{59362BFA-91FD-48D1-482C-A1A0B3574A89}"/>
          </ac:spMkLst>
        </pc:spChg>
        <pc:spChg chg="add mod">
          <ac:chgData name="Federico Palazzi" userId="267c2310-c5e3-4ce8-b4f0-3b39ca284607" providerId="ADAL" clId="{F86F5022-47C9-4389-845D-AB50D0B02511}" dt="2025-09-19T10:44:05.249" v="5856" actId="14100"/>
          <ac:spMkLst>
            <pc:docMk/>
            <pc:sldMk cId="2889747741" sldId="450"/>
            <ac:spMk id="28" creationId="{3543F81B-968E-21A3-442E-36728B75BD0A}"/>
          </ac:spMkLst>
        </pc:spChg>
        <pc:spChg chg="mod">
          <ac:chgData name="Federico Palazzi" userId="267c2310-c5e3-4ce8-b4f0-3b39ca284607" providerId="ADAL" clId="{F86F5022-47C9-4389-845D-AB50D0B02511}" dt="2025-09-19T10:44:00.338" v="5854" actId="14100"/>
          <ac:spMkLst>
            <pc:docMk/>
            <pc:sldMk cId="2889747741" sldId="450"/>
            <ac:spMk id="29" creationId="{DD45D062-D552-63A3-BC7F-4C65D7802712}"/>
          </ac:spMkLst>
        </pc:spChg>
        <pc:spChg chg="add mod">
          <ac:chgData name="Federico Palazzi" userId="267c2310-c5e3-4ce8-b4f0-3b39ca284607" providerId="ADAL" clId="{F86F5022-47C9-4389-845D-AB50D0B02511}" dt="2025-09-18T14:32:06.123" v="5235" actId="208"/>
          <ac:spMkLst>
            <pc:docMk/>
            <pc:sldMk cId="2889747741" sldId="450"/>
            <ac:spMk id="30" creationId="{32FE7B37-5F72-DC39-2911-CEAD35ECE683}"/>
          </ac:spMkLst>
        </pc:spChg>
        <pc:spChg chg="add mod">
          <ac:chgData name="Federico Palazzi" userId="267c2310-c5e3-4ce8-b4f0-3b39ca284607" providerId="ADAL" clId="{F86F5022-47C9-4389-845D-AB50D0B02511}" dt="2025-09-18T14:19:49.899" v="5101" actId="1076"/>
          <ac:spMkLst>
            <pc:docMk/>
            <pc:sldMk cId="2889747741" sldId="450"/>
            <ac:spMk id="31" creationId="{26DAF5D9-9948-8585-92A4-3024FF785903}"/>
          </ac:spMkLst>
        </pc:spChg>
        <pc:spChg chg="add mod">
          <ac:chgData name="Federico Palazzi" userId="267c2310-c5e3-4ce8-b4f0-3b39ca284607" providerId="ADAL" clId="{F86F5022-47C9-4389-845D-AB50D0B02511}" dt="2025-09-18T14:31:40.289" v="5233" actId="207"/>
          <ac:spMkLst>
            <pc:docMk/>
            <pc:sldMk cId="2889747741" sldId="450"/>
            <ac:spMk id="32" creationId="{70E5D79E-B6E0-CC27-ED4F-62815EA16A68}"/>
          </ac:spMkLst>
        </pc:spChg>
        <pc:spChg chg="add mod">
          <ac:chgData name="Federico Palazzi" userId="267c2310-c5e3-4ce8-b4f0-3b39ca284607" providerId="ADAL" clId="{F86F5022-47C9-4389-845D-AB50D0B02511}" dt="2025-09-18T14:56:21.259" v="5352" actId="14100"/>
          <ac:spMkLst>
            <pc:docMk/>
            <pc:sldMk cId="2889747741" sldId="450"/>
            <ac:spMk id="33" creationId="{4B5C1E6D-CE4A-B2C7-9F5F-A246E01417E0}"/>
          </ac:spMkLst>
        </pc:spChg>
        <pc:spChg chg="add mod">
          <ac:chgData name="Federico Palazzi" userId="267c2310-c5e3-4ce8-b4f0-3b39ca284607" providerId="ADAL" clId="{F86F5022-47C9-4389-845D-AB50D0B02511}" dt="2025-09-18T14:56:18.809" v="5351" actId="14100"/>
          <ac:spMkLst>
            <pc:docMk/>
            <pc:sldMk cId="2889747741" sldId="450"/>
            <ac:spMk id="34" creationId="{1B1ED40C-61DF-17EA-0C3E-174FAA01DD78}"/>
          </ac:spMkLst>
        </pc:spChg>
        <pc:spChg chg="add mod">
          <ac:chgData name="Federico Palazzi" userId="267c2310-c5e3-4ce8-b4f0-3b39ca284607" providerId="ADAL" clId="{F86F5022-47C9-4389-845D-AB50D0B02511}" dt="2025-09-18T15:06:54.226" v="5415" actId="207"/>
          <ac:spMkLst>
            <pc:docMk/>
            <pc:sldMk cId="2889747741" sldId="450"/>
            <ac:spMk id="37" creationId="{0AB3D759-9312-90AF-71AE-443281BB17E4}"/>
          </ac:spMkLst>
        </pc:spChg>
        <pc:picChg chg="mod">
          <ac:chgData name="Federico Palazzi" userId="267c2310-c5e3-4ce8-b4f0-3b39ca284607" providerId="ADAL" clId="{F86F5022-47C9-4389-845D-AB50D0B02511}" dt="2025-09-19T10:45:11.251" v="5893" actId="1076"/>
          <ac:picMkLst>
            <pc:docMk/>
            <pc:sldMk cId="2889747741" sldId="450"/>
            <ac:picMk id="7" creationId="{12A5CB9E-AA54-FC5A-3679-8E914D2DE220}"/>
          </ac:picMkLst>
        </pc:picChg>
        <pc:picChg chg="add mod">
          <ac:chgData name="Federico Palazzi" userId="267c2310-c5e3-4ce8-b4f0-3b39ca284607" providerId="ADAL" clId="{F86F5022-47C9-4389-845D-AB50D0B02511}" dt="2025-09-19T10:45:03.810" v="5892" actId="1076"/>
          <ac:picMkLst>
            <pc:docMk/>
            <pc:sldMk cId="2889747741" sldId="450"/>
            <ac:picMk id="36" creationId="{A7A9A0A5-4412-6BBB-39E5-4380DE252056}"/>
          </ac:picMkLst>
        </pc:picChg>
      </pc:sldChg>
      <pc:sldChg chg="addSp delSp modSp new del mod modAnim modNotesTx">
        <pc:chgData name="Federico Palazzi" userId="267c2310-c5e3-4ce8-b4f0-3b39ca284607" providerId="ADAL" clId="{F86F5022-47C9-4389-845D-AB50D0B02511}" dt="2025-09-24T12:27:59.219" v="10027" actId="47"/>
        <pc:sldMkLst>
          <pc:docMk/>
          <pc:sldMk cId="2031614418" sldId="451"/>
        </pc:sldMkLst>
      </pc:sldChg>
      <pc:sldChg chg="addSp delSp modSp add del modAnim">
        <pc:chgData name="Federico Palazzi" userId="267c2310-c5e3-4ce8-b4f0-3b39ca284607" providerId="ADAL" clId="{F86F5022-47C9-4389-845D-AB50D0B02511}" dt="2025-09-24T12:28:00.518" v="10028" actId="47"/>
        <pc:sldMkLst>
          <pc:docMk/>
          <pc:sldMk cId="1841949761" sldId="452"/>
        </pc:sldMkLst>
        <pc:picChg chg="add mod">
          <ac:chgData name="Federico Palazzi" userId="267c2310-c5e3-4ce8-b4f0-3b39ca284607" providerId="ADAL" clId="{F86F5022-47C9-4389-845D-AB50D0B02511}" dt="2025-09-24T08:55:43.874" v="9304" actId="1035"/>
          <ac:picMkLst>
            <pc:docMk/>
            <pc:sldMk cId="1841949761" sldId="452"/>
            <ac:picMk id="4" creationId="{4CC89931-F56F-F0DC-F778-E07267F299B8}"/>
          </ac:picMkLst>
        </pc:picChg>
        <pc:picChg chg="add mod">
          <ac:chgData name="Federico Palazzi" userId="267c2310-c5e3-4ce8-b4f0-3b39ca284607" providerId="ADAL" clId="{F86F5022-47C9-4389-845D-AB50D0B02511}" dt="2025-09-24T08:55:43.874" v="9304" actId="1035"/>
          <ac:picMkLst>
            <pc:docMk/>
            <pc:sldMk cId="1841949761" sldId="452"/>
            <ac:picMk id="16386" creationId="{94AD2295-B434-180E-7D81-67E18FB0FCAD}"/>
          </ac:picMkLst>
        </pc:picChg>
        <pc:picChg chg="add mod">
          <ac:chgData name="Federico Palazzi" userId="267c2310-c5e3-4ce8-b4f0-3b39ca284607" providerId="ADAL" clId="{F86F5022-47C9-4389-845D-AB50D0B02511}" dt="2025-09-24T08:55:43.874" v="9304" actId="1035"/>
          <ac:picMkLst>
            <pc:docMk/>
            <pc:sldMk cId="1841949761" sldId="452"/>
            <ac:picMk id="16388" creationId="{983D527A-5F90-645E-52EC-0B3CBBCD0BC4}"/>
          </ac:picMkLst>
        </pc:picChg>
      </pc:sldChg>
      <pc:sldChg chg="modSp new del mod modNotesTx">
        <pc:chgData name="Federico Palazzi" userId="267c2310-c5e3-4ce8-b4f0-3b39ca284607" providerId="ADAL" clId="{F86F5022-47C9-4389-845D-AB50D0B02511}" dt="2025-09-19T14:11:34.014" v="7055" actId="47"/>
        <pc:sldMkLst>
          <pc:docMk/>
          <pc:sldMk cId="592690009" sldId="453"/>
        </pc:sldMkLst>
      </pc:sldChg>
      <pc:sldChg chg="add del">
        <pc:chgData name="Federico Palazzi" userId="267c2310-c5e3-4ce8-b4f0-3b39ca284607" providerId="ADAL" clId="{F86F5022-47C9-4389-845D-AB50D0B02511}" dt="2025-09-19T13:53:31.144" v="6835" actId="47"/>
        <pc:sldMkLst>
          <pc:docMk/>
          <pc:sldMk cId="1305626522" sldId="453"/>
        </pc:sldMkLst>
      </pc:sldChg>
      <pc:sldChg chg="addSp delSp modSp add del mod modNotesTx">
        <pc:chgData name="Federico Palazzi" userId="267c2310-c5e3-4ce8-b4f0-3b39ca284607" providerId="ADAL" clId="{F86F5022-47C9-4389-845D-AB50D0B02511}" dt="2025-09-23T13:04:04.065" v="8014" actId="47"/>
        <pc:sldMkLst>
          <pc:docMk/>
          <pc:sldMk cId="2176062984" sldId="454"/>
        </pc:sldMkLst>
      </pc:sldChg>
      <pc:sldChg chg="addSp delSp modSp add mod modClrScheme modAnim chgLayout">
        <pc:chgData name="Federico Palazzi" userId="267c2310-c5e3-4ce8-b4f0-3b39ca284607" providerId="ADAL" clId="{F86F5022-47C9-4389-845D-AB50D0B02511}" dt="2025-09-24T08:50:46.897" v="9272"/>
        <pc:sldMkLst>
          <pc:docMk/>
          <pc:sldMk cId="2256240659" sldId="455"/>
        </pc:sldMkLst>
        <pc:spChg chg="mod ord">
          <ac:chgData name="Federico Palazzi" userId="267c2310-c5e3-4ce8-b4f0-3b39ca284607" providerId="ADAL" clId="{F86F5022-47C9-4389-845D-AB50D0B02511}" dt="2025-09-23T13:31:07.496" v="8136" actId="700"/>
          <ac:spMkLst>
            <pc:docMk/>
            <pc:sldMk cId="2256240659" sldId="455"/>
            <ac:spMk id="2" creationId="{FC982C1E-7C62-249A-C407-C5D3C49BB7EF}"/>
          </ac:spMkLst>
        </pc:spChg>
        <pc:spChg chg="mod ord">
          <ac:chgData name="Federico Palazzi" userId="267c2310-c5e3-4ce8-b4f0-3b39ca284607" providerId="ADAL" clId="{F86F5022-47C9-4389-845D-AB50D0B02511}" dt="2025-09-23T13:31:07.496" v="8136" actId="700"/>
          <ac:spMkLst>
            <pc:docMk/>
            <pc:sldMk cId="2256240659" sldId="455"/>
            <ac:spMk id="3" creationId="{2D41828C-B34D-D2C8-4F24-8C85A3628119}"/>
          </ac:spMkLst>
        </pc:spChg>
        <pc:spChg chg="add del mod">
          <ac:chgData name="Federico Palazzi" userId="267c2310-c5e3-4ce8-b4f0-3b39ca284607" providerId="ADAL" clId="{F86F5022-47C9-4389-845D-AB50D0B02511}" dt="2025-09-24T08:44:09.687" v="9242"/>
          <ac:spMkLst>
            <pc:docMk/>
            <pc:sldMk cId="2256240659" sldId="455"/>
            <ac:spMk id="5" creationId="{9254208E-8EFF-E984-909E-DC7E6E1DEDE7}"/>
          </ac:spMkLst>
        </pc:spChg>
        <pc:spChg chg="add del mod">
          <ac:chgData name="Federico Palazzi" userId="267c2310-c5e3-4ce8-b4f0-3b39ca284607" providerId="ADAL" clId="{F86F5022-47C9-4389-845D-AB50D0B02511}" dt="2025-09-23T13:27:55.694" v="8107"/>
          <ac:spMkLst>
            <pc:docMk/>
            <pc:sldMk cId="2256240659" sldId="455"/>
            <ac:spMk id="5" creationId="{CCEEA646-CDD8-C625-8DD5-472B1D12380D}"/>
          </ac:spMkLst>
        </pc:spChg>
        <pc:picChg chg="add del mod ord modCrop">
          <ac:chgData name="Federico Palazzi" userId="267c2310-c5e3-4ce8-b4f0-3b39ca284607" providerId="ADAL" clId="{F86F5022-47C9-4389-845D-AB50D0B02511}" dt="2025-09-24T08:44:05.092" v="9241" actId="478"/>
          <ac:picMkLst>
            <pc:docMk/>
            <pc:sldMk cId="2256240659" sldId="455"/>
            <ac:picMk id="7" creationId="{D8E09D3E-BE63-01A3-3F28-624B83E3FF89}"/>
          </ac:picMkLst>
        </pc:picChg>
        <pc:picChg chg="add mod modCrop">
          <ac:chgData name="Federico Palazzi" userId="267c2310-c5e3-4ce8-b4f0-3b39ca284607" providerId="ADAL" clId="{F86F5022-47C9-4389-845D-AB50D0B02511}" dt="2025-09-24T08:44:32.052" v="9250" actId="14100"/>
          <ac:picMkLst>
            <pc:docMk/>
            <pc:sldMk cId="2256240659" sldId="455"/>
            <ac:picMk id="8" creationId="{9C2E35AD-C288-616C-8C14-138899C8108E}"/>
          </ac:picMkLst>
        </pc:picChg>
        <pc:picChg chg="add del mod modCrop">
          <ac:chgData name="Federico Palazzi" userId="267c2310-c5e3-4ce8-b4f0-3b39ca284607" providerId="ADAL" clId="{F86F5022-47C9-4389-845D-AB50D0B02511}" dt="2025-09-23T13:27:53.858" v="8106" actId="478"/>
          <ac:picMkLst>
            <pc:docMk/>
            <pc:sldMk cId="2256240659" sldId="455"/>
            <ac:picMk id="16" creationId="{877B190D-C424-CA1D-BE32-46E8D6B2326F}"/>
          </ac:picMkLst>
        </pc:picChg>
      </pc:sldChg>
      <pc:sldChg chg="addSp delSp modSp add del mod modClrScheme chgLayout">
        <pc:chgData name="Federico Palazzi" userId="267c2310-c5e3-4ce8-b4f0-3b39ca284607" providerId="ADAL" clId="{F86F5022-47C9-4389-845D-AB50D0B02511}" dt="2025-09-24T08:29:27" v="9211" actId="47"/>
        <pc:sldMkLst>
          <pc:docMk/>
          <pc:sldMk cId="1090421554" sldId="456"/>
        </pc:sldMkLst>
        <pc:spChg chg="mod ord">
          <ac:chgData name="Federico Palazzi" userId="267c2310-c5e3-4ce8-b4f0-3b39ca284607" providerId="ADAL" clId="{F86F5022-47C9-4389-845D-AB50D0B02511}" dt="2025-09-23T13:30:54.890" v="8134" actId="700"/>
          <ac:spMkLst>
            <pc:docMk/>
            <pc:sldMk cId="1090421554" sldId="456"/>
            <ac:spMk id="2" creationId="{F3FDA1D6-5AA1-FC4E-FB48-80AC21BF72FC}"/>
          </ac:spMkLst>
        </pc:spChg>
        <pc:spChg chg="mod ord">
          <ac:chgData name="Federico Palazzi" userId="267c2310-c5e3-4ce8-b4f0-3b39ca284607" providerId="ADAL" clId="{F86F5022-47C9-4389-845D-AB50D0B02511}" dt="2025-09-23T13:30:54.890" v="8134" actId="700"/>
          <ac:spMkLst>
            <pc:docMk/>
            <pc:sldMk cId="1090421554" sldId="456"/>
            <ac:spMk id="3" creationId="{EA899B13-8F9D-8ACC-B71F-1FB79D4340C5}"/>
          </ac:spMkLst>
        </pc:spChg>
        <pc:spChg chg="add del mod">
          <ac:chgData name="Federico Palazzi" userId="267c2310-c5e3-4ce8-b4f0-3b39ca284607" providerId="ADAL" clId="{F86F5022-47C9-4389-845D-AB50D0B02511}" dt="2025-09-24T08:27:36.120" v="9181" actId="478"/>
          <ac:spMkLst>
            <pc:docMk/>
            <pc:sldMk cId="1090421554" sldId="456"/>
            <ac:spMk id="9" creationId="{EF4C7926-2F50-B0F6-2922-A0E4D445E3B6}"/>
          </ac:spMkLst>
        </pc:spChg>
        <pc:picChg chg="add del mod">
          <ac:chgData name="Federico Palazzi" userId="267c2310-c5e3-4ce8-b4f0-3b39ca284607" providerId="ADAL" clId="{F86F5022-47C9-4389-845D-AB50D0B02511}" dt="2025-09-24T08:25:15.704" v="9166" actId="478"/>
          <ac:picMkLst>
            <pc:docMk/>
            <pc:sldMk cId="1090421554" sldId="456"/>
            <ac:picMk id="5" creationId="{30195DCC-5985-FCE7-7D52-45AB569B8EE6}"/>
          </ac:picMkLst>
        </pc:picChg>
        <pc:picChg chg="add del mod">
          <ac:chgData name="Federico Palazzi" userId="267c2310-c5e3-4ce8-b4f0-3b39ca284607" providerId="ADAL" clId="{F86F5022-47C9-4389-845D-AB50D0B02511}" dt="2025-09-24T08:25:28.159" v="9170" actId="478"/>
          <ac:picMkLst>
            <pc:docMk/>
            <pc:sldMk cId="1090421554" sldId="456"/>
            <ac:picMk id="7" creationId="{782E57C8-61FF-E13D-2D28-D5F817CEE237}"/>
          </ac:picMkLst>
        </pc:picChg>
        <pc:picChg chg="add mod">
          <ac:chgData name="Federico Palazzi" userId="267c2310-c5e3-4ce8-b4f0-3b39ca284607" providerId="ADAL" clId="{F86F5022-47C9-4389-845D-AB50D0B02511}" dt="2025-09-24T08:27:35.424" v="9180"/>
          <ac:picMkLst>
            <pc:docMk/>
            <pc:sldMk cId="1090421554" sldId="456"/>
            <ac:picMk id="11" creationId="{64D06BA6-94E7-3D7A-FEAA-2C8175648914}"/>
          </ac:picMkLst>
        </pc:picChg>
        <pc:picChg chg="add del mod ord modCrop">
          <ac:chgData name="Federico Palazzi" userId="267c2310-c5e3-4ce8-b4f0-3b39ca284607" providerId="ADAL" clId="{F86F5022-47C9-4389-845D-AB50D0B02511}" dt="2025-09-24T08:27:36.120" v="9181" actId="478"/>
          <ac:picMkLst>
            <pc:docMk/>
            <pc:sldMk cId="1090421554" sldId="456"/>
            <ac:picMk id="14" creationId="{3F18356B-A8C9-6517-9929-22FAAC1C1158}"/>
          </ac:picMkLst>
        </pc:picChg>
      </pc:sldChg>
      <pc:sldChg chg="addSp delSp modSp new mod modClrScheme modAnim chgLayout modNotesTx">
        <pc:chgData name="Federico Palazzi" userId="267c2310-c5e3-4ce8-b4f0-3b39ca284607" providerId="ADAL" clId="{F86F5022-47C9-4389-845D-AB50D0B02511}" dt="2025-09-24T08:30:04.183" v="9214"/>
        <pc:sldMkLst>
          <pc:docMk/>
          <pc:sldMk cId="3920575765" sldId="457"/>
        </pc:sldMkLst>
        <pc:spChg chg="mod ord">
          <ac:chgData name="Federico Palazzi" userId="267c2310-c5e3-4ce8-b4f0-3b39ca284607" providerId="ADAL" clId="{F86F5022-47C9-4389-845D-AB50D0B02511}" dt="2025-09-23T13:33:07.060" v="8158" actId="700"/>
          <ac:spMkLst>
            <pc:docMk/>
            <pc:sldMk cId="3920575765" sldId="457"/>
            <ac:spMk id="2" creationId="{5837F2C8-423F-9673-C8A8-CB1DF5CB5C73}"/>
          </ac:spMkLst>
        </pc:spChg>
        <pc:spChg chg="mod ord">
          <ac:chgData name="Federico Palazzi" userId="267c2310-c5e3-4ce8-b4f0-3b39ca284607" providerId="ADAL" clId="{F86F5022-47C9-4389-845D-AB50D0B02511}" dt="2025-09-23T13:33:07.060" v="8158" actId="700"/>
          <ac:spMkLst>
            <pc:docMk/>
            <pc:sldMk cId="3920575765" sldId="457"/>
            <ac:spMk id="3" creationId="{4658EE81-8C2B-E353-54EA-55A92178946E}"/>
          </ac:spMkLst>
        </pc:spChg>
        <pc:picChg chg="add mod ord">
          <ac:chgData name="Federico Palazzi" userId="267c2310-c5e3-4ce8-b4f0-3b39ca284607" providerId="ADAL" clId="{F86F5022-47C9-4389-845D-AB50D0B02511}" dt="2025-09-23T13:33:17.246" v="8161" actId="1076"/>
          <ac:picMkLst>
            <pc:docMk/>
            <pc:sldMk cId="3920575765" sldId="457"/>
            <ac:picMk id="5" creationId="{01215F02-7634-E3C6-CC4A-434E8331D899}"/>
          </ac:picMkLst>
        </pc:picChg>
      </pc:sldChg>
      <pc:sldChg chg="addSp modSp new mod modClrScheme modAnim chgLayout">
        <pc:chgData name="Federico Palazzi" userId="267c2310-c5e3-4ce8-b4f0-3b39ca284607" providerId="ADAL" clId="{F86F5022-47C9-4389-845D-AB50D0B02511}" dt="2025-09-24T12:38:11.570" v="10143" actId="20577"/>
        <pc:sldMkLst>
          <pc:docMk/>
          <pc:sldMk cId="3632366933" sldId="458"/>
        </pc:sldMkLst>
        <pc:spChg chg="mod ord">
          <ac:chgData name="Federico Palazzi" userId="267c2310-c5e3-4ce8-b4f0-3b39ca284607" providerId="ADAL" clId="{F86F5022-47C9-4389-845D-AB50D0B02511}" dt="2025-09-23T14:02:36.757" v="8299" actId="700"/>
          <ac:spMkLst>
            <pc:docMk/>
            <pc:sldMk cId="3632366933" sldId="458"/>
            <ac:spMk id="2" creationId="{5E067083-2528-1862-046A-56D7824BFD92}"/>
          </ac:spMkLst>
        </pc:spChg>
        <pc:spChg chg="mod ord">
          <ac:chgData name="Federico Palazzi" userId="267c2310-c5e3-4ce8-b4f0-3b39ca284607" providerId="ADAL" clId="{F86F5022-47C9-4389-845D-AB50D0B02511}" dt="2025-09-23T14:02:36.757" v="8299" actId="700"/>
          <ac:spMkLst>
            <pc:docMk/>
            <pc:sldMk cId="3632366933" sldId="458"/>
            <ac:spMk id="3" creationId="{31C12996-C78F-589F-2A1E-A5AC93F3B8A0}"/>
          </ac:spMkLst>
        </pc:spChg>
        <pc:spChg chg="mod ord">
          <ac:chgData name="Federico Palazzi" userId="267c2310-c5e3-4ce8-b4f0-3b39ca284607" providerId="ADAL" clId="{F86F5022-47C9-4389-845D-AB50D0B02511}" dt="2025-09-24T12:38:11.570" v="10143" actId="20577"/>
          <ac:spMkLst>
            <pc:docMk/>
            <pc:sldMk cId="3632366933" sldId="458"/>
            <ac:spMk id="4" creationId="{367D0019-20C3-7209-517E-1E25F45345B6}"/>
          </ac:spMkLst>
        </pc:spChg>
      </pc:sldChg>
      <pc:sldChg chg="addSp delSp modSp add mod modClrScheme modAnim chgLayout">
        <pc:chgData name="Federico Palazzi" userId="267c2310-c5e3-4ce8-b4f0-3b39ca284607" providerId="ADAL" clId="{F86F5022-47C9-4389-845D-AB50D0B02511}" dt="2025-09-24T08:50:52.857" v="9275"/>
        <pc:sldMkLst>
          <pc:docMk/>
          <pc:sldMk cId="1655120665" sldId="459"/>
        </pc:sldMkLst>
        <pc:spChg chg="mod ord">
          <ac:chgData name="Federico Palazzi" userId="267c2310-c5e3-4ce8-b4f0-3b39ca284607" providerId="ADAL" clId="{F86F5022-47C9-4389-845D-AB50D0B02511}" dt="2025-09-23T13:13:02.776" v="8073" actId="700"/>
          <ac:spMkLst>
            <pc:docMk/>
            <pc:sldMk cId="1655120665" sldId="459"/>
            <ac:spMk id="2" creationId="{5CF98758-2731-E9FF-9039-F40DE8739AA0}"/>
          </ac:spMkLst>
        </pc:spChg>
        <pc:spChg chg="mod ord">
          <ac:chgData name="Federico Palazzi" userId="267c2310-c5e3-4ce8-b4f0-3b39ca284607" providerId="ADAL" clId="{F86F5022-47C9-4389-845D-AB50D0B02511}" dt="2025-09-23T13:13:02.776" v="8073" actId="700"/>
          <ac:spMkLst>
            <pc:docMk/>
            <pc:sldMk cId="1655120665" sldId="459"/>
            <ac:spMk id="3" creationId="{FA3FB3EF-0E1E-8D90-C925-1F62E2BA2C51}"/>
          </ac:spMkLst>
        </pc:spChg>
        <pc:spChg chg="add del mod">
          <ac:chgData name="Federico Palazzi" userId="267c2310-c5e3-4ce8-b4f0-3b39ca284607" providerId="ADAL" clId="{F86F5022-47C9-4389-845D-AB50D0B02511}" dt="2025-09-24T08:48:28.009" v="9252"/>
          <ac:spMkLst>
            <pc:docMk/>
            <pc:sldMk cId="1655120665" sldId="459"/>
            <ac:spMk id="5" creationId="{A986527D-9F4E-CBD1-9861-309A13961047}"/>
          </ac:spMkLst>
        </pc:spChg>
        <pc:spChg chg="add del mod">
          <ac:chgData name="Federico Palazzi" userId="267c2310-c5e3-4ce8-b4f0-3b39ca284607" providerId="ADAL" clId="{F86F5022-47C9-4389-845D-AB50D0B02511}" dt="2025-09-23T13:12:47.368" v="8071"/>
          <ac:spMkLst>
            <pc:docMk/>
            <pc:sldMk cId="1655120665" sldId="459"/>
            <ac:spMk id="5" creationId="{AC4C593B-717D-2FDD-306A-692CE4B0A6D0}"/>
          </ac:spMkLst>
        </pc:spChg>
        <pc:spChg chg="add del mod">
          <ac:chgData name="Federico Palazzi" userId="267c2310-c5e3-4ce8-b4f0-3b39ca284607" providerId="ADAL" clId="{F86F5022-47C9-4389-845D-AB50D0B02511}" dt="2025-09-23T13:14:45.571" v="8091"/>
          <ac:spMkLst>
            <pc:docMk/>
            <pc:sldMk cId="1655120665" sldId="459"/>
            <ac:spMk id="9" creationId="{C676B2AE-74D4-914D-68F9-FEAE7BD59DB4}"/>
          </ac:spMkLst>
        </pc:spChg>
        <pc:picChg chg="add del mod ord modCrop">
          <ac:chgData name="Federico Palazzi" userId="267c2310-c5e3-4ce8-b4f0-3b39ca284607" providerId="ADAL" clId="{F86F5022-47C9-4389-845D-AB50D0B02511}" dt="2025-09-23T13:14:44.718" v="8090" actId="478"/>
          <ac:picMkLst>
            <pc:docMk/>
            <pc:sldMk cId="1655120665" sldId="459"/>
            <ac:picMk id="7" creationId="{04D05772-B1B5-4940-8C27-090757DC8215}"/>
          </ac:picMkLst>
        </pc:picChg>
        <pc:picChg chg="add mod modCrop">
          <ac:chgData name="Federico Palazzi" userId="267c2310-c5e3-4ce8-b4f0-3b39ca284607" providerId="ADAL" clId="{F86F5022-47C9-4389-845D-AB50D0B02511}" dt="2025-09-24T08:49:20.257" v="9265" actId="1076"/>
          <ac:picMkLst>
            <pc:docMk/>
            <pc:sldMk cId="1655120665" sldId="459"/>
            <ac:picMk id="7" creationId="{3DCA3AC3-9900-BAEF-0595-734C25C85F80}"/>
          </ac:picMkLst>
        </pc:picChg>
        <pc:picChg chg="add del mod modCrop">
          <ac:chgData name="Federico Palazzi" userId="267c2310-c5e3-4ce8-b4f0-3b39ca284607" providerId="ADAL" clId="{F86F5022-47C9-4389-845D-AB50D0B02511}" dt="2025-09-24T08:48:23.833" v="9251" actId="478"/>
          <ac:picMkLst>
            <pc:docMk/>
            <pc:sldMk cId="1655120665" sldId="459"/>
            <ac:picMk id="10" creationId="{06A7D343-ACB2-D1F5-D84F-956FBE75751B}"/>
          </ac:picMkLst>
        </pc:picChg>
        <pc:picChg chg="add del mod">
          <ac:chgData name="Federico Palazzi" userId="267c2310-c5e3-4ce8-b4f0-3b39ca284607" providerId="ADAL" clId="{F86F5022-47C9-4389-845D-AB50D0B02511}" dt="2025-09-23T13:16:28.684" v="8105" actId="478"/>
          <ac:picMkLst>
            <pc:docMk/>
            <pc:sldMk cId="1655120665" sldId="459"/>
            <ac:picMk id="12" creationId="{5221C863-8293-3746-2917-AA470ECC1111}"/>
          </ac:picMkLst>
        </pc:picChg>
        <pc:picChg chg="del">
          <ac:chgData name="Federico Palazzi" userId="267c2310-c5e3-4ce8-b4f0-3b39ca284607" providerId="ADAL" clId="{F86F5022-47C9-4389-845D-AB50D0B02511}" dt="2025-09-23T13:12:45.685" v="8070" actId="478"/>
          <ac:picMkLst>
            <pc:docMk/>
            <pc:sldMk cId="1655120665" sldId="459"/>
            <ac:picMk id="16" creationId="{424AB856-5C86-1A1C-E449-92352F1EA3CB}"/>
          </ac:picMkLst>
        </pc:picChg>
      </pc:sldChg>
      <pc:sldChg chg="addSp delSp modSp new del mod">
        <pc:chgData name="Federico Palazzi" userId="267c2310-c5e3-4ce8-b4f0-3b39ca284607" providerId="ADAL" clId="{F86F5022-47C9-4389-845D-AB50D0B02511}" dt="2025-09-23T13:32:36.956" v="8152" actId="47"/>
        <pc:sldMkLst>
          <pc:docMk/>
          <pc:sldMk cId="873343473" sldId="460"/>
        </pc:sldMkLst>
        <pc:spChg chg="del">
          <ac:chgData name="Federico Palazzi" userId="267c2310-c5e3-4ce8-b4f0-3b39ca284607" providerId="ADAL" clId="{F86F5022-47C9-4389-845D-AB50D0B02511}" dt="2025-09-23T13:14:23.650" v="8084"/>
          <ac:spMkLst>
            <pc:docMk/>
            <pc:sldMk cId="873343473" sldId="460"/>
            <ac:spMk id="3" creationId="{DC2CCBA3-19AD-4C7E-8E32-B237A21C6C1A}"/>
          </ac:spMkLst>
        </pc:spChg>
        <pc:spChg chg="add mod">
          <ac:chgData name="Federico Palazzi" userId="267c2310-c5e3-4ce8-b4f0-3b39ca284607" providerId="ADAL" clId="{F86F5022-47C9-4389-845D-AB50D0B02511}" dt="2025-09-23T13:14:43.072" v="8089" actId="21"/>
          <ac:spMkLst>
            <pc:docMk/>
            <pc:sldMk cId="873343473" sldId="460"/>
            <ac:spMk id="8" creationId="{6ACB4216-3BBC-B1E5-0758-A04E4E80DFBE}"/>
          </ac:spMkLst>
        </pc:spChg>
        <pc:picChg chg="add del mod">
          <ac:chgData name="Federico Palazzi" userId="267c2310-c5e3-4ce8-b4f0-3b39ca284607" providerId="ADAL" clId="{F86F5022-47C9-4389-845D-AB50D0B02511}" dt="2025-09-23T13:14:43.072" v="8089" actId="21"/>
          <ac:picMkLst>
            <pc:docMk/>
            <pc:sldMk cId="873343473" sldId="460"/>
            <ac:picMk id="6" creationId="{06A7D343-ACB2-D1F5-D84F-956FBE75751B}"/>
          </ac:picMkLst>
        </pc:picChg>
      </pc:sldChg>
      <pc:sldChg chg="addSp delSp modSp add mod ord modClrScheme modAnim chgLayout">
        <pc:chgData name="Federico Palazzi" userId="267c2310-c5e3-4ce8-b4f0-3b39ca284607" providerId="ADAL" clId="{F86F5022-47C9-4389-845D-AB50D0B02511}" dt="2025-09-24T08:03:35.119" v="9118"/>
        <pc:sldMkLst>
          <pc:docMk/>
          <pc:sldMk cId="1621051461" sldId="461"/>
        </pc:sldMkLst>
        <pc:spChg chg="mod ord">
          <ac:chgData name="Federico Palazzi" userId="267c2310-c5e3-4ce8-b4f0-3b39ca284607" providerId="ADAL" clId="{F86F5022-47C9-4389-845D-AB50D0B02511}" dt="2025-09-24T08:01:33.009" v="9103" actId="700"/>
          <ac:spMkLst>
            <pc:docMk/>
            <pc:sldMk cId="1621051461" sldId="461"/>
            <ac:spMk id="2" creationId="{EA2F0CF0-1D7D-E012-2078-14B4CB977E7B}"/>
          </ac:spMkLst>
        </pc:spChg>
        <pc:spChg chg="mod ord">
          <ac:chgData name="Federico Palazzi" userId="267c2310-c5e3-4ce8-b4f0-3b39ca284607" providerId="ADAL" clId="{F86F5022-47C9-4389-845D-AB50D0B02511}" dt="2025-09-24T08:01:33.009" v="9103" actId="700"/>
          <ac:spMkLst>
            <pc:docMk/>
            <pc:sldMk cId="1621051461" sldId="461"/>
            <ac:spMk id="3" creationId="{2946E766-FB6F-1541-1C95-9BA14EC80BD5}"/>
          </ac:spMkLst>
        </pc:spChg>
        <pc:spChg chg="add del mod ord">
          <ac:chgData name="Federico Palazzi" userId="267c2310-c5e3-4ce8-b4f0-3b39ca284607" providerId="ADAL" clId="{F86F5022-47C9-4389-845D-AB50D0B02511}" dt="2025-09-23T14:35:24.016" v="8432" actId="700"/>
          <ac:spMkLst>
            <pc:docMk/>
            <pc:sldMk cId="1621051461" sldId="461"/>
            <ac:spMk id="4" creationId="{70BA0E05-1966-B08E-CFEF-E4D14D637E3D}"/>
          </ac:spMkLst>
        </pc:spChg>
        <pc:spChg chg="add del mod ord">
          <ac:chgData name="Federico Palazzi" userId="267c2310-c5e3-4ce8-b4f0-3b39ca284607" providerId="ADAL" clId="{F86F5022-47C9-4389-845D-AB50D0B02511}" dt="2025-09-23T14:35:28.329" v="8433" actId="700"/>
          <ac:spMkLst>
            <pc:docMk/>
            <pc:sldMk cId="1621051461" sldId="461"/>
            <ac:spMk id="5" creationId="{BDA1BDC3-2FE4-7E57-582E-170493A1FC57}"/>
          </ac:spMkLst>
        </pc:spChg>
        <pc:spChg chg="add del mod ord">
          <ac:chgData name="Federico Palazzi" userId="267c2310-c5e3-4ce8-b4f0-3b39ca284607" providerId="ADAL" clId="{F86F5022-47C9-4389-845D-AB50D0B02511}" dt="2025-09-23T14:35:33.069" v="8434" actId="700"/>
          <ac:spMkLst>
            <pc:docMk/>
            <pc:sldMk cId="1621051461" sldId="461"/>
            <ac:spMk id="6" creationId="{D79AD616-56EB-498D-78B6-1557378C6355}"/>
          </ac:spMkLst>
        </pc:spChg>
        <pc:spChg chg="add mod ord">
          <ac:chgData name="Federico Palazzi" userId="267c2310-c5e3-4ce8-b4f0-3b39ca284607" providerId="ADAL" clId="{F86F5022-47C9-4389-845D-AB50D0B02511}" dt="2025-09-24T08:02:07.286" v="9108" actId="14100"/>
          <ac:spMkLst>
            <pc:docMk/>
            <pc:sldMk cId="1621051461" sldId="461"/>
            <ac:spMk id="7" creationId="{6D2C0C90-763D-FAC8-9887-2DCF641673F3}"/>
          </ac:spMkLst>
        </pc:spChg>
        <pc:picChg chg="add del">
          <ac:chgData name="Federico Palazzi" userId="267c2310-c5e3-4ce8-b4f0-3b39ca284607" providerId="ADAL" clId="{F86F5022-47C9-4389-845D-AB50D0B02511}" dt="2025-09-23T14:37:22.979" v="8451" actId="478"/>
          <ac:picMkLst>
            <pc:docMk/>
            <pc:sldMk cId="1621051461" sldId="461"/>
            <ac:picMk id="2050" creationId="{26F28A60-82B8-6B6D-C498-D8B42F5897F5}"/>
          </ac:picMkLst>
        </pc:picChg>
        <pc:picChg chg="add mod">
          <ac:chgData name="Federico Palazzi" userId="267c2310-c5e3-4ce8-b4f0-3b39ca284607" providerId="ADAL" clId="{F86F5022-47C9-4389-845D-AB50D0B02511}" dt="2025-09-23T15:04:51.595" v="8953" actId="1076"/>
          <ac:picMkLst>
            <pc:docMk/>
            <pc:sldMk cId="1621051461" sldId="461"/>
            <ac:picMk id="2052" creationId="{6CBC99FA-F3F2-29FA-544B-0D4C10077119}"/>
          </ac:picMkLst>
        </pc:picChg>
        <pc:picChg chg="del">
          <ac:chgData name="Federico Palazzi" userId="267c2310-c5e3-4ce8-b4f0-3b39ca284607" providerId="ADAL" clId="{F86F5022-47C9-4389-845D-AB50D0B02511}" dt="2025-09-23T13:32:41.020" v="8153" actId="478"/>
          <ac:picMkLst>
            <pc:docMk/>
            <pc:sldMk cId="1621051461" sldId="461"/>
            <ac:picMk id="20482" creationId="{B6720311-730F-5F07-009B-2F378F3E20B4}"/>
          </ac:picMkLst>
        </pc:picChg>
        <pc:picChg chg="del">
          <ac:chgData name="Federico Palazzi" userId="267c2310-c5e3-4ce8-b4f0-3b39ca284607" providerId="ADAL" clId="{F86F5022-47C9-4389-845D-AB50D0B02511}" dt="2025-09-23T13:32:49.990" v="8156" actId="478"/>
          <ac:picMkLst>
            <pc:docMk/>
            <pc:sldMk cId="1621051461" sldId="461"/>
            <ac:picMk id="20484" creationId="{D1BAAF12-91B0-854F-163C-15878962E604}"/>
          </ac:picMkLst>
        </pc:picChg>
      </pc:sldChg>
      <pc:sldChg chg="addSp delSp modSp add del mod modClrScheme chgLayout">
        <pc:chgData name="Federico Palazzi" userId="267c2310-c5e3-4ce8-b4f0-3b39ca284607" providerId="ADAL" clId="{F86F5022-47C9-4389-845D-AB50D0B02511}" dt="2025-09-23T15:37:27.619" v="8977" actId="47"/>
        <pc:sldMkLst>
          <pc:docMk/>
          <pc:sldMk cId="279336747" sldId="462"/>
        </pc:sldMkLst>
        <pc:spChg chg="mod">
          <ac:chgData name="Federico Palazzi" userId="267c2310-c5e3-4ce8-b4f0-3b39ca284607" providerId="ADAL" clId="{F86F5022-47C9-4389-845D-AB50D0B02511}" dt="2025-09-23T14:43:07.143" v="8582" actId="26606"/>
          <ac:spMkLst>
            <pc:docMk/>
            <pc:sldMk cId="279336747" sldId="462"/>
            <ac:spMk id="371" creationId="{00C950AA-3915-121D-8F76-2CF895250729}"/>
          </ac:spMkLst>
        </pc:spChg>
        <pc:spChg chg="mod ord">
          <ac:chgData name="Federico Palazzi" userId="267c2310-c5e3-4ce8-b4f0-3b39ca284607" providerId="ADAL" clId="{F86F5022-47C9-4389-845D-AB50D0B02511}" dt="2025-09-23T14:43:07.143" v="8582" actId="26606"/>
          <ac:spMkLst>
            <pc:docMk/>
            <pc:sldMk cId="279336747" sldId="462"/>
            <ac:spMk id="372" creationId="{6015CD56-0F94-9A9A-D5B8-DD7756C76CC5}"/>
          </ac:spMkLst>
        </pc:spChg>
        <pc:picChg chg="add mod ord">
          <ac:chgData name="Federico Palazzi" userId="267c2310-c5e3-4ce8-b4f0-3b39ca284607" providerId="ADAL" clId="{F86F5022-47C9-4389-845D-AB50D0B02511}" dt="2025-09-23T14:43:57.979" v="8588" actId="14861"/>
          <ac:picMkLst>
            <pc:docMk/>
            <pc:sldMk cId="279336747" sldId="462"/>
            <ac:picMk id="3" creationId="{F3D7CBD6-09DB-FFAA-24EE-9F945F7BDE99}"/>
          </ac:picMkLst>
        </pc:picChg>
        <pc:picChg chg="del">
          <ac:chgData name="Federico Palazzi" userId="267c2310-c5e3-4ce8-b4f0-3b39ca284607" providerId="ADAL" clId="{F86F5022-47C9-4389-845D-AB50D0B02511}" dt="2025-09-23T14:42:43.042" v="8572" actId="478"/>
          <ac:picMkLst>
            <pc:docMk/>
            <pc:sldMk cId="279336747" sldId="462"/>
            <ac:picMk id="373" creationId="{778B48FC-A167-5B76-8C8D-4146653586B7}"/>
          </ac:picMkLst>
        </pc:picChg>
      </pc:sldChg>
      <pc:sldChg chg="addSp delSp modSp new mod modClrScheme modAnim chgLayout">
        <pc:chgData name="Federico Palazzi" userId="267c2310-c5e3-4ce8-b4f0-3b39ca284607" providerId="ADAL" clId="{F86F5022-47C9-4389-845D-AB50D0B02511}" dt="2025-09-24T08:51:16.629" v="9279"/>
        <pc:sldMkLst>
          <pc:docMk/>
          <pc:sldMk cId="4202776186" sldId="463"/>
        </pc:sldMkLst>
        <pc:spChg chg="mod ord">
          <ac:chgData name="Federico Palazzi" userId="267c2310-c5e3-4ce8-b4f0-3b39ca284607" providerId="ADAL" clId="{F86F5022-47C9-4389-845D-AB50D0B02511}" dt="2025-09-23T15:00:36.822" v="8757" actId="700"/>
          <ac:spMkLst>
            <pc:docMk/>
            <pc:sldMk cId="4202776186" sldId="463"/>
            <ac:spMk id="2" creationId="{2DC7DDA1-FFC9-14DB-112B-530D580974B3}"/>
          </ac:spMkLst>
        </pc:spChg>
        <pc:spChg chg="mod ord">
          <ac:chgData name="Federico Palazzi" userId="267c2310-c5e3-4ce8-b4f0-3b39ca284607" providerId="ADAL" clId="{F86F5022-47C9-4389-845D-AB50D0B02511}" dt="2025-09-23T15:00:36.822" v="8757" actId="700"/>
          <ac:spMkLst>
            <pc:docMk/>
            <pc:sldMk cId="4202776186" sldId="463"/>
            <ac:spMk id="3" creationId="{2B561025-EEE6-5C32-913F-95FC01BFC44C}"/>
          </ac:spMkLst>
        </pc:spChg>
        <pc:spChg chg="add del mod ord">
          <ac:chgData name="Federico Palazzi" userId="267c2310-c5e3-4ce8-b4f0-3b39ca284607" providerId="ADAL" clId="{F86F5022-47C9-4389-845D-AB50D0B02511}" dt="2025-09-24T08:37:33.441" v="9240" actId="20577"/>
          <ac:spMkLst>
            <pc:docMk/>
            <pc:sldMk cId="4202776186" sldId="463"/>
            <ac:spMk id="4" creationId="{5DF92060-9DAF-11FC-E808-E3B076A9C527}"/>
          </ac:spMkLst>
        </pc:spChg>
        <pc:spChg chg="add mod">
          <ac:chgData name="Federico Palazzi" userId="267c2310-c5e3-4ce8-b4f0-3b39ca284607" providerId="ADAL" clId="{F86F5022-47C9-4389-845D-AB50D0B02511}" dt="2025-09-23T14:54:15.066" v="8636"/>
          <ac:spMkLst>
            <pc:docMk/>
            <pc:sldMk cId="4202776186" sldId="463"/>
            <ac:spMk id="5" creationId="{E59D50D3-C657-5BDC-2E5F-76970D728E6F}"/>
          </ac:spMkLst>
        </pc:spChg>
        <pc:spChg chg="add mod">
          <ac:chgData name="Federico Palazzi" userId="267c2310-c5e3-4ce8-b4f0-3b39ca284607" providerId="ADAL" clId="{F86F5022-47C9-4389-845D-AB50D0B02511}" dt="2025-09-23T14:54:37.847" v="8653"/>
          <ac:spMkLst>
            <pc:docMk/>
            <pc:sldMk cId="4202776186" sldId="463"/>
            <ac:spMk id="6" creationId="{854606A8-0DFB-8E9A-2528-2E3D51D977EF}"/>
          </ac:spMkLst>
        </pc:spChg>
        <pc:spChg chg="add">
          <ac:chgData name="Federico Palazzi" userId="267c2310-c5e3-4ce8-b4f0-3b39ca284607" providerId="ADAL" clId="{F86F5022-47C9-4389-845D-AB50D0B02511}" dt="2025-09-23T14:55:04.853" v="8672"/>
          <ac:spMkLst>
            <pc:docMk/>
            <pc:sldMk cId="4202776186" sldId="463"/>
            <ac:spMk id="7" creationId="{F33323D4-CD26-849E-E274-11A1A2C3C3F2}"/>
          </ac:spMkLst>
        </pc:spChg>
        <pc:picChg chg="add del mod">
          <ac:chgData name="Federico Palazzi" userId="267c2310-c5e3-4ce8-b4f0-3b39ca284607" providerId="ADAL" clId="{F86F5022-47C9-4389-845D-AB50D0B02511}" dt="2025-09-23T15:00:29.459" v="8755" actId="478"/>
          <ac:picMkLst>
            <pc:docMk/>
            <pc:sldMk cId="4202776186" sldId="463"/>
            <ac:picMk id="9" creationId="{6BAAB225-CF66-63EF-8D2E-11B25A94DE4F}"/>
          </ac:picMkLst>
        </pc:picChg>
        <pc:picChg chg="add mod">
          <ac:chgData name="Federico Palazzi" userId="267c2310-c5e3-4ce8-b4f0-3b39ca284607" providerId="ADAL" clId="{F86F5022-47C9-4389-845D-AB50D0B02511}" dt="2025-09-23T15:02:05.142" v="8803" actId="1076"/>
          <ac:picMkLst>
            <pc:docMk/>
            <pc:sldMk cId="4202776186" sldId="463"/>
            <ac:picMk id="3077" creationId="{B8504CA3-4042-1287-E37A-AFE622907CDC}"/>
          </ac:picMkLst>
        </pc:picChg>
      </pc:sldChg>
      <pc:sldChg chg="addSp delSp modSp new mod modClrScheme delAnim modAnim chgLayout">
        <pc:chgData name="Federico Palazzi" userId="267c2310-c5e3-4ce8-b4f0-3b39ca284607" providerId="ADAL" clId="{F86F5022-47C9-4389-845D-AB50D0B02511}" dt="2025-09-24T13:02:44.358" v="10147" actId="1076"/>
        <pc:sldMkLst>
          <pc:docMk/>
          <pc:sldMk cId="3703176837" sldId="464"/>
        </pc:sldMkLst>
        <pc:spChg chg="mod ord">
          <ac:chgData name="Federico Palazzi" userId="267c2310-c5e3-4ce8-b4f0-3b39ca284607" providerId="ADAL" clId="{F86F5022-47C9-4389-845D-AB50D0B02511}" dt="2025-09-24T08:20:44.059" v="9155" actId="26606"/>
          <ac:spMkLst>
            <pc:docMk/>
            <pc:sldMk cId="3703176837" sldId="464"/>
            <ac:spMk id="2" creationId="{4DB6A1DC-093A-8131-8C35-EF5B687790C7}"/>
          </ac:spMkLst>
        </pc:spChg>
        <pc:spChg chg="mod ord">
          <ac:chgData name="Federico Palazzi" userId="267c2310-c5e3-4ce8-b4f0-3b39ca284607" providerId="ADAL" clId="{F86F5022-47C9-4389-845D-AB50D0B02511}" dt="2025-09-24T08:20:44.059" v="9155" actId="26606"/>
          <ac:spMkLst>
            <pc:docMk/>
            <pc:sldMk cId="3703176837" sldId="464"/>
            <ac:spMk id="3" creationId="{BEE21506-4BB5-5FD2-AD07-6C0B96C54049}"/>
          </ac:spMkLst>
        </pc:spChg>
        <pc:spChg chg="del">
          <ac:chgData name="Federico Palazzi" userId="267c2310-c5e3-4ce8-b4f0-3b39ca284607" providerId="ADAL" clId="{F86F5022-47C9-4389-845D-AB50D0B02511}" dt="2025-09-23T15:17:05.188" v="8958"/>
          <ac:spMkLst>
            <pc:docMk/>
            <pc:sldMk cId="3703176837" sldId="464"/>
            <ac:spMk id="4" creationId="{C3E14FE1-11CF-33D6-E845-55D658F7CFAB}"/>
          </ac:spMkLst>
        </pc:spChg>
        <pc:spChg chg="add del mod">
          <ac:chgData name="Federico Palazzi" userId="267c2310-c5e3-4ce8-b4f0-3b39ca284607" providerId="ADAL" clId="{F86F5022-47C9-4389-845D-AB50D0B02511}" dt="2025-09-24T08:01:02.330" v="9098"/>
          <ac:spMkLst>
            <pc:docMk/>
            <pc:sldMk cId="3703176837" sldId="464"/>
            <ac:spMk id="5" creationId="{3183E703-8DB8-481D-4AA6-8CE45742B049}"/>
          </ac:spMkLst>
        </pc:spChg>
        <pc:spChg chg="add del mod">
          <ac:chgData name="Federico Palazzi" userId="267c2310-c5e3-4ce8-b4f0-3b39ca284607" providerId="ADAL" clId="{F86F5022-47C9-4389-845D-AB50D0B02511}" dt="2025-09-23T15:26:29.508" v="8968"/>
          <ac:spMkLst>
            <pc:docMk/>
            <pc:sldMk cId="3703176837" sldId="464"/>
            <ac:spMk id="7" creationId="{B805E4E4-874D-7C58-D758-E8A7B0DA2C4B}"/>
          </ac:spMkLst>
        </pc:spChg>
        <pc:spChg chg="add del mod">
          <ac:chgData name="Federico Palazzi" userId="267c2310-c5e3-4ce8-b4f0-3b39ca284607" providerId="ADAL" clId="{F86F5022-47C9-4389-845D-AB50D0B02511}" dt="2025-09-24T08:20:38.304" v="9150"/>
          <ac:spMkLst>
            <pc:docMk/>
            <pc:sldMk cId="3703176837" sldId="464"/>
            <ac:spMk id="10" creationId="{9C77F4F8-441B-3386-A346-E5CAA9E89F4A}"/>
          </ac:spMkLst>
        </pc:spChg>
        <pc:spChg chg="add del mod">
          <ac:chgData name="Federico Palazzi" userId="267c2310-c5e3-4ce8-b4f0-3b39ca284607" providerId="ADAL" clId="{F86F5022-47C9-4389-845D-AB50D0B02511}" dt="2025-09-24T13:02:34.151" v="10145"/>
          <ac:spMkLst>
            <pc:docMk/>
            <pc:sldMk cId="3703176837" sldId="464"/>
            <ac:spMk id="14" creationId="{F74A9A5A-E15C-6DD6-0883-89DFDCCF83E5}"/>
          </ac:spMkLst>
        </pc:spChg>
        <pc:picChg chg="add del mod">
          <ac:chgData name="Federico Palazzi" userId="267c2310-c5e3-4ce8-b4f0-3b39ca284607" providerId="ADAL" clId="{F86F5022-47C9-4389-845D-AB50D0B02511}" dt="2025-09-23T15:26:28.858" v="8967" actId="21"/>
          <ac:picMkLst>
            <pc:docMk/>
            <pc:sldMk cId="3703176837" sldId="464"/>
            <ac:picMk id="6" creationId="{CDC4997F-7CF9-35D3-5E48-12F37B438928}"/>
          </ac:picMkLst>
        </pc:picChg>
        <pc:picChg chg="add del mod ord">
          <ac:chgData name="Federico Palazzi" userId="267c2310-c5e3-4ce8-b4f0-3b39ca284607" providerId="ADAL" clId="{F86F5022-47C9-4389-845D-AB50D0B02511}" dt="2025-09-24T08:20:36.737" v="9149" actId="478"/>
          <ac:picMkLst>
            <pc:docMk/>
            <pc:sldMk cId="3703176837" sldId="464"/>
            <ac:picMk id="7" creationId="{0B30D3CE-AE7C-8A39-5D6C-D31712FD4D99}"/>
          </ac:picMkLst>
        </pc:picChg>
        <pc:picChg chg="add del mod">
          <ac:chgData name="Federico Palazzi" userId="267c2310-c5e3-4ce8-b4f0-3b39ca284607" providerId="ADAL" clId="{F86F5022-47C9-4389-845D-AB50D0B02511}" dt="2025-09-24T08:00:57.960" v="9097" actId="478"/>
          <ac:picMkLst>
            <pc:docMk/>
            <pc:sldMk cId="3703176837" sldId="464"/>
            <ac:picMk id="8" creationId="{CDC4997F-7CF9-35D3-5E48-12F37B438928}"/>
          </ac:picMkLst>
        </pc:picChg>
        <pc:picChg chg="add del mod">
          <ac:chgData name="Federico Palazzi" userId="267c2310-c5e3-4ce8-b4f0-3b39ca284607" providerId="ADAL" clId="{F86F5022-47C9-4389-845D-AB50D0B02511}" dt="2025-09-24T13:02:30.848" v="10144" actId="478"/>
          <ac:picMkLst>
            <pc:docMk/>
            <pc:sldMk cId="3703176837" sldId="464"/>
            <ac:picMk id="12" creationId="{04800300-BCF1-679F-F09C-34B7CBCEC9B8}"/>
          </ac:picMkLst>
        </pc:picChg>
        <pc:picChg chg="add mod">
          <ac:chgData name="Federico Palazzi" userId="267c2310-c5e3-4ce8-b4f0-3b39ca284607" providerId="ADAL" clId="{F86F5022-47C9-4389-845D-AB50D0B02511}" dt="2025-09-24T13:02:44.358" v="10147" actId="1076"/>
          <ac:picMkLst>
            <pc:docMk/>
            <pc:sldMk cId="3703176837" sldId="464"/>
            <ac:picMk id="16" creationId="{4B15A486-9F3F-32B5-D38D-2A7EB878F0D3}"/>
          </ac:picMkLst>
        </pc:picChg>
        <pc:picChg chg="add del mod">
          <ac:chgData name="Federico Palazzi" userId="267c2310-c5e3-4ce8-b4f0-3b39ca284607" providerId="ADAL" clId="{F86F5022-47C9-4389-845D-AB50D0B02511}" dt="2025-09-23T15:26:26.547" v="8966" actId="478"/>
          <ac:picMkLst>
            <pc:docMk/>
            <pc:sldMk cId="3703176837" sldId="464"/>
            <ac:picMk id="4098" creationId="{C3B9CCA5-5541-6545-ECFE-1177076A9D13}"/>
          </ac:picMkLst>
        </pc:picChg>
      </pc:sldChg>
      <pc:sldChg chg="addSp delSp modSp add mod modAnim">
        <pc:chgData name="Federico Palazzi" userId="267c2310-c5e3-4ce8-b4f0-3b39ca284607" providerId="ADAL" clId="{F86F5022-47C9-4389-845D-AB50D0B02511}" dt="2025-09-24T08:50:37.780" v="9268"/>
        <pc:sldMkLst>
          <pc:docMk/>
          <pc:sldMk cId="220832979" sldId="465"/>
        </pc:sldMkLst>
        <pc:spChg chg="add del mod">
          <ac:chgData name="Federico Palazzi" userId="267c2310-c5e3-4ce8-b4f0-3b39ca284607" providerId="ADAL" clId="{F86F5022-47C9-4389-845D-AB50D0B02511}" dt="2025-09-24T08:27:48.382" v="9190"/>
          <ac:spMkLst>
            <pc:docMk/>
            <pc:sldMk cId="220832979" sldId="465"/>
            <ac:spMk id="5" creationId="{B6714CE5-1371-360F-36DB-F19C9F3BBE14}"/>
          </ac:spMkLst>
        </pc:spChg>
        <pc:spChg chg="add del">
          <ac:chgData name="Federico Palazzi" userId="267c2310-c5e3-4ce8-b4f0-3b39ca284607" providerId="ADAL" clId="{F86F5022-47C9-4389-845D-AB50D0B02511}" dt="2025-09-24T08:27:43.405" v="9185" actId="22"/>
          <ac:spMkLst>
            <pc:docMk/>
            <pc:sldMk cId="220832979" sldId="465"/>
            <ac:spMk id="7" creationId="{20C7EB16-2A35-DCD0-46D3-02D4C2F80943}"/>
          </ac:spMkLst>
        </pc:spChg>
        <pc:spChg chg="add del mod">
          <ac:chgData name="Federico Palazzi" userId="267c2310-c5e3-4ce8-b4f0-3b39ca284607" providerId="ADAL" clId="{F86F5022-47C9-4389-845D-AB50D0B02511}" dt="2025-09-24T08:28:32.103" v="9195"/>
          <ac:spMkLst>
            <pc:docMk/>
            <pc:sldMk cId="220832979" sldId="465"/>
            <ac:spMk id="11" creationId="{B591CC37-6E23-859E-B2C6-354530046DC2}"/>
          </ac:spMkLst>
        </pc:spChg>
        <pc:picChg chg="add del mod">
          <ac:chgData name="Federico Palazzi" userId="267c2310-c5e3-4ce8-b4f0-3b39ca284607" providerId="ADAL" clId="{F86F5022-47C9-4389-845D-AB50D0B02511}" dt="2025-09-24T08:28:30.311" v="9194" actId="478"/>
          <ac:picMkLst>
            <pc:docMk/>
            <pc:sldMk cId="220832979" sldId="465"/>
            <ac:picMk id="9" creationId="{E3E0BD61-544F-7FAC-58D4-99DF49813A7F}"/>
          </ac:picMkLst>
        </pc:picChg>
        <pc:picChg chg="add mod modCrop">
          <ac:chgData name="Federico Palazzi" userId="267c2310-c5e3-4ce8-b4f0-3b39ca284607" providerId="ADAL" clId="{F86F5022-47C9-4389-845D-AB50D0B02511}" dt="2025-09-24T08:29:15.010" v="9210" actId="1076"/>
          <ac:picMkLst>
            <pc:docMk/>
            <pc:sldMk cId="220832979" sldId="465"/>
            <ac:picMk id="13" creationId="{46AEFF21-D646-FE3B-3F46-A1C9BEDD2E7F}"/>
          </ac:picMkLst>
        </pc:picChg>
        <pc:picChg chg="del">
          <ac:chgData name="Federico Palazzi" userId="267c2310-c5e3-4ce8-b4f0-3b39ca284607" providerId="ADAL" clId="{F86F5022-47C9-4389-845D-AB50D0B02511}" dt="2025-09-24T08:27:41.981" v="9183" actId="478"/>
          <ac:picMkLst>
            <pc:docMk/>
            <pc:sldMk cId="220832979" sldId="465"/>
            <ac:picMk id="14" creationId="{FE4FD3C4-78A8-57E7-ECE9-DBF466104223}"/>
          </ac:picMkLst>
        </pc:picChg>
      </pc:sldChg>
      <pc:sldChg chg="addSp delSp modSp add mod modClrScheme modAnim chgLayout">
        <pc:chgData name="Federico Palazzi" userId="267c2310-c5e3-4ce8-b4f0-3b39ca284607" providerId="ADAL" clId="{F86F5022-47C9-4389-845D-AB50D0B02511}" dt="2025-09-24T13:19:42.033" v="10301" actId="20577"/>
        <pc:sldMkLst>
          <pc:docMk/>
          <pc:sldMk cId="705265030" sldId="466"/>
        </pc:sldMkLst>
        <pc:spChg chg="mod ord">
          <ac:chgData name="Federico Palazzi" userId="267c2310-c5e3-4ce8-b4f0-3b39ca284607" providerId="ADAL" clId="{F86F5022-47C9-4389-845D-AB50D0B02511}" dt="2025-09-24T13:19:42.033" v="10301" actId="20577"/>
          <ac:spMkLst>
            <pc:docMk/>
            <pc:sldMk cId="705265030" sldId="466"/>
            <ac:spMk id="2" creationId="{D5044DEB-FB72-0AE8-BC66-FE8450452CFA}"/>
          </ac:spMkLst>
        </pc:spChg>
        <pc:spChg chg="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3" creationId="{1CB23F73-4500-4450-B60E-FCFD5EE0DF77}"/>
          </ac:spMkLst>
        </pc:spChg>
        <pc:spChg chg="mod ord">
          <ac:chgData name="Federico Palazzi" userId="267c2310-c5e3-4ce8-b4f0-3b39ca284607" providerId="ADAL" clId="{F86F5022-47C9-4389-845D-AB50D0B02511}" dt="2025-09-24T12:24:31.792" v="9939" actId="14100"/>
          <ac:spMkLst>
            <pc:docMk/>
            <pc:sldMk cId="705265030" sldId="466"/>
            <ac:spMk id="8" creationId="{BF6A79D3-B30C-8A3F-4598-C3AF6D37E444}"/>
          </ac:spMkLst>
        </pc:spChg>
        <pc:spChg chg="add del 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9" creationId="{491DEC41-CF4D-25AE-7B62-E987E87E3F1C}"/>
          </ac:spMkLst>
        </pc:spChg>
        <pc:spChg chg="add del 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10" creationId="{465D90DB-3ED6-4AC1-2A3E-47A09F449774}"/>
          </ac:spMkLst>
        </pc:spChg>
        <pc:spChg chg="add del 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11" creationId="{4E71F24A-A9B2-BCA6-9AE9-A043A1E7BFF8}"/>
          </ac:spMkLst>
        </pc:spChg>
        <pc:spChg chg="add del 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12" creationId="{70630399-5E36-3937-62E9-50F60F4AF65E}"/>
          </ac:spMkLst>
        </pc:spChg>
        <pc:spChg chg="add del mod ord">
          <ac:chgData name="Federico Palazzi" userId="267c2310-c5e3-4ce8-b4f0-3b39ca284607" providerId="ADAL" clId="{F86F5022-47C9-4389-845D-AB50D0B02511}" dt="2025-09-24T12:22:43.872" v="9908"/>
          <ac:spMkLst>
            <pc:docMk/>
            <pc:sldMk cId="705265030" sldId="466"/>
            <ac:spMk id="13" creationId="{1EDF1A8F-9A0E-57CE-8B77-532067355B28}"/>
          </ac:spMkLst>
        </pc:spChg>
        <pc:spChg chg="add mod topLvl">
          <ac:chgData name="Federico Palazzi" userId="267c2310-c5e3-4ce8-b4f0-3b39ca284607" providerId="ADAL" clId="{F86F5022-47C9-4389-845D-AB50D0B02511}" dt="2025-09-24T12:28:41.131" v="10045" actId="164"/>
          <ac:spMkLst>
            <pc:docMk/>
            <pc:sldMk cId="705265030" sldId="466"/>
            <ac:spMk id="15" creationId="{3D7BD669-48CB-5613-4F02-F0FEBE837F08}"/>
          </ac:spMkLst>
        </pc:spChg>
        <pc:spChg chg="add mod topLvl">
          <ac:chgData name="Federico Palazzi" userId="267c2310-c5e3-4ce8-b4f0-3b39ca284607" providerId="ADAL" clId="{F86F5022-47C9-4389-845D-AB50D0B02511}" dt="2025-09-24T12:28:41.131" v="10045" actId="164"/>
          <ac:spMkLst>
            <pc:docMk/>
            <pc:sldMk cId="705265030" sldId="466"/>
            <ac:spMk id="16" creationId="{FDC3C1B0-938D-8B4D-0055-721F76A030AF}"/>
          </ac:spMkLst>
        </pc:spChg>
        <pc:spChg chg="add mod topLvl">
          <ac:chgData name="Federico Palazzi" userId="267c2310-c5e3-4ce8-b4f0-3b39ca284607" providerId="ADAL" clId="{F86F5022-47C9-4389-845D-AB50D0B02511}" dt="2025-09-24T12:28:41.131" v="10045" actId="164"/>
          <ac:spMkLst>
            <pc:docMk/>
            <pc:sldMk cId="705265030" sldId="466"/>
            <ac:spMk id="17" creationId="{B04926FC-F7A3-6979-173C-21DA4C1D2BFB}"/>
          </ac:spMkLst>
        </pc:spChg>
        <pc:spChg chg="add mod topLvl">
          <ac:chgData name="Federico Palazzi" userId="267c2310-c5e3-4ce8-b4f0-3b39ca284607" providerId="ADAL" clId="{F86F5022-47C9-4389-845D-AB50D0B02511}" dt="2025-09-24T12:28:41.131" v="10045" actId="164"/>
          <ac:spMkLst>
            <pc:docMk/>
            <pc:sldMk cId="705265030" sldId="466"/>
            <ac:spMk id="18" creationId="{AC07D631-8A8C-15D2-D0E6-8FCB34DF78B8}"/>
          </ac:spMkLst>
        </pc:spChg>
        <pc:spChg chg="add mod">
          <ac:chgData name="Federico Palazzi" userId="267c2310-c5e3-4ce8-b4f0-3b39ca284607" providerId="ADAL" clId="{F86F5022-47C9-4389-845D-AB50D0B02511}" dt="2025-09-24T12:28:41.131" v="10045" actId="164"/>
          <ac:spMkLst>
            <pc:docMk/>
            <pc:sldMk cId="705265030" sldId="466"/>
            <ac:spMk id="20" creationId="{14FF6683-4541-BEE2-CAC6-A61F6E67D619}"/>
          </ac:spMkLst>
        </pc:spChg>
        <pc:grpChg chg="add del mod">
          <ac:chgData name="Federico Palazzi" userId="267c2310-c5e3-4ce8-b4f0-3b39ca284607" providerId="ADAL" clId="{F86F5022-47C9-4389-845D-AB50D0B02511}" dt="2025-09-24T12:28:23.419" v="10033" actId="165"/>
          <ac:grpSpMkLst>
            <pc:docMk/>
            <pc:sldMk cId="705265030" sldId="466"/>
            <ac:grpSpMk id="19" creationId="{D353F90A-10E4-B052-8761-831E8663D3BA}"/>
          </ac:grpSpMkLst>
        </pc:grpChg>
        <pc:grpChg chg="add mod">
          <ac:chgData name="Federico Palazzi" userId="267c2310-c5e3-4ce8-b4f0-3b39ca284607" providerId="ADAL" clId="{F86F5022-47C9-4389-845D-AB50D0B02511}" dt="2025-09-24T12:28:46.981" v="10046" actId="1076"/>
          <ac:grpSpMkLst>
            <pc:docMk/>
            <pc:sldMk cId="705265030" sldId="466"/>
            <ac:grpSpMk id="21" creationId="{0C4CE915-D1BB-C760-A6D8-09F756C4F282}"/>
          </ac:grpSpMkLst>
        </pc:grpChg>
        <pc:picChg chg="mod">
          <ac:chgData name="Federico Palazzi" userId="267c2310-c5e3-4ce8-b4f0-3b39ca284607" providerId="ADAL" clId="{F86F5022-47C9-4389-845D-AB50D0B02511}" dt="2025-09-24T12:26:40.947" v="10018" actId="1076"/>
          <ac:picMkLst>
            <pc:docMk/>
            <pc:sldMk cId="705265030" sldId="466"/>
            <ac:picMk id="4" creationId="{F599A9FB-C008-6E26-6F45-324A9D5EFAF4}"/>
          </ac:picMkLst>
        </pc:picChg>
        <pc:picChg chg="add del mod">
          <ac:chgData name="Federico Palazzi" userId="267c2310-c5e3-4ce8-b4f0-3b39ca284607" providerId="ADAL" clId="{F86F5022-47C9-4389-845D-AB50D0B02511}" dt="2025-09-24T12:26:29.759" v="10013" actId="1076"/>
          <ac:picMkLst>
            <pc:docMk/>
            <pc:sldMk cId="705265030" sldId="466"/>
            <ac:picMk id="5" creationId="{34ADB5C5-D453-8B93-C801-965C22C0BBB2}"/>
          </ac:picMkLst>
        </pc:picChg>
        <pc:picChg chg="add del mod">
          <ac:chgData name="Federico Palazzi" userId="267c2310-c5e3-4ce8-b4f0-3b39ca284607" providerId="ADAL" clId="{F86F5022-47C9-4389-845D-AB50D0B02511}" dt="2025-09-24T12:22:12.271" v="9895" actId="478"/>
          <ac:picMkLst>
            <pc:docMk/>
            <pc:sldMk cId="705265030" sldId="466"/>
            <ac:picMk id="6" creationId="{BD8C6351-DAEC-5184-8D45-733B6035A937}"/>
          </ac:picMkLst>
        </pc:picChg>
        <pc:picChg chg="add del mod">
          <ac:chgData name="Federico Palazzi" userId="267c2310-c5e3-4ce8-b4f0-3b39ca284607" providerId="ADAL" clId="{F86F5022-47C9-4389-845D-AB50D0B02511}" dt="2025-09-24T12:22:11.635" v="9894" actId="478"/>
          <ac:picMkLst>
            <pc:docMk/>
            <pc:sldMk cId="705265030" sldId="466"/>
            <ac:picMk id="7" creationId="{3590BA78-0D03-BD0C-32A5-135E57CA27B4}"/>
          </ac:picMkLst>
        </pc:picChg>
        <pc:picChg chg="add mod">
          <ac:chgData name="Federico Palazzi" userId="267c2310-c5e3-4ce8-b4f0-3b39ca284607" providerId="ADAL" clId="{F86F5022-47C9-4389-845D-AB50D0B02511}" dt="2025-09-24T12:22:42.616" v="9904" actId="1076"/>
          <ac:picMkLst>
            <pc:docMk/>
            <pc:sldMk cId="705265030" sldId="466"/>
            <ac:picMk id="14" creationId="{34ADB5C5-D453-8B93-C801-965C22C0BBB2}"/>
          </ac:picMkLst>
        </pc:picChg>
        <pc:picChg chg="mod">
          <ac:chgData name="Federico Palazzi" userId="267c2310-c5e3-4ce8-b4f0-3b39ca284607" providerId="ADAL" clId="{F86F5022-47C9-4389-845D-AB50D0B02511}" dt="2025-09-24T12:26:31.749" v="10014" actId="1076"/>
          <ac:picMkLst>
            <pc:docMk/>
            <pc:sldMk cId="705265030" sldId="466"/>
            <ac:picMk id="16386" creationId="{5B535637-40B9-B0DB-5421-0ED1128C6830}"/>
          </ac:picMkLst>
        </pc:picChg>
        <pc:picChg chg="mod">
          <ac:chgData name="Federico Palazzi" userId="267c2310-c5e3-4ce8-b4f0-3b39ca284607" providerId="ADAL" clId="{F86F5022-47C9-4389-845D-AB50D0B02511}" dt="2025-09-24T12:26:38.404" v="10017" actId="1076"/>
          <ac:picMkLst>
            <pc:docMk/>
            <pc:sldMk cId="705265030" sldId="466"/>
            <ac:picMk id="16388" creationId="{1F155E7B-55DA-C4EC-8C80-936EF82A9ADD}"/>
          </ac:picMkLst>
        </pc:picChg>
      </pc:sldChg>
      <pc:sldMasterChg chg="delSldLayout">
        <pc:chgData name="Federico Palazzi" userId="267c2310-c5e3-4ce8-b4f0-3b39ca284607" providerId="ADAL" clId="{F86F5022-47C9-4389-845D-AB50D0B02511}" dt="2025-09-23T14:44:29.285" v="8601" actId="47"/>
        <pc:sldMasterMkLst>
          <pc:docMk/>
          <pc:sldMasterMk cId="711325175" sldId="2147483702"/>
        </pc:sldMasterMkLst>
        <pc:sldLayoutChg chg="del">
          <pc:chgData name="Federico Palazzi" userId="267c2310-c5e3-4ce8-b4f0-3b39ca284607" providerId="ADAL" clId="{F86F5022-47C9-4389-845D-AB50D0B02511}" dt="2025-09-17T12:50:53.549" v="2013" actId="47"/>
          <pc:sldLayoutMkLst>
            <pc:docMk/>
            <pc:sldMasterMk cId="711325175" sldId="2147483702"/>
            <pc:sldLayoutMk cId="1858608829" sldId="2147483801"/>
          </pc:sldLayoutMkLst>
        </pc:sldLayoutChg>
        <pc:sldLayoutChg chg="del">
          <pc:chgData name="Federico Palazzi" userId="267c2310-c5e3-4ce8-b4f0-3b39ca284607" providerId="ADAL" clId="{F86F5022-47C9-4389-845D-AB50D0B02511}" dt="2025-09-17T14:25:17.242" v="2535" actId="47"/>
          <pc:sldLayoutMkLst>
            <pc:docMk/>
            <pc:sldMasterMk cId="711325175" sldId="2147483702"/>
            <pc:sldLayoutMk cId="421709266" sldId="2147483804"/>
          </pc:sldLayoutMkLst>
        </pc:sldLayoutChg>
        <pc:sldLayoutChg chg="del">
          <pc:chgData name="Federico Palazzi" userId="267c2310-c5e3-4ce8-b4f0-3b39ca284607" providerId="ADAL" clId="{F86F5022-47C9-4389-845D-AB50D0B02511}" dt="2025-09-23T14:44:29.285" v="8601" actId="47"/>
          <pc:sldLayoutMkLst>
            <pc:docMk/>
            <pc:sldMasterMk cId="711325175" sldId="2147483702"/>
            <pc:sldLayoutMk cId="2841377008" sldId="2147483805"/>
          </pc:sldLayoutMkLst>
        </pc:sldLayoutChg>
        <pc:sldLayoutChg chg="del">
          <pc:chgData name="Federico Palazzi" userId="267c2310-c5e3-4ce8-b4f0-3b39ca284607" providerId="ADAL" clId="{F86F5022-47C9-4389-845D-AB50D0B02511}" dt="2025-09-18T10:39:26.873" v="4650" actId="47"/>
          <pc:sldLayoutMkLst>
            <pc:docMk/>
            <pc:sldMasterMk cId="711325175" sldId="2147483702"/>
            <pc:sldLayoutMk cId="1090779102" sldId="2147483806"/>
          </pc:sldLayoutMkLst>
        </pc:sldLayoutChg>
        <pc:sldLayoutChg chg="del">
          <pc:chgData name="Federico Palazzi" userId="267c2310-c5e3-4ce8-b4f0-3b39ca284607" providerId="ADAL" clId="{F86F5022-47C9-4389-845D-AB50D0B02511}" dt="2025-09-18T08:41:32.148" v="4397" actId="47"/>
          <pc:sldLayoutMkLst>
            <pc:docMk/>
            <pc:sldMasterMk cId="711325175" sldId="2147483702"/>
            <pc:sldLayoutMk cId="3155592810" sldId="2147483807"/>
          </pc:sldLayoutMkLst>
        </pc:sldLayoutChg>
        <pc:sldLayoutChg chg="del">
          <pc:chgData name="Federico Palazzi" userId="267c2310-c5e3-4ce8-b4f0-3b39ca284607" providerId="ADAL" clId="{F86F5022-47C9-4389-845D-AB50D0B02511}" dt="2025-09-17T15:27:44.358" v="3802" actId="47"/>
          <pc:sldLayoutMkLst>
            <pc:docMk/>
            <pc:sldMasterMk cId="711325175" sldId="2147483702"/>
            <pc:sldLayoutMk cId="3720470954" sldId="2147483807"/>
          </pc:sldLayoutMkLst>
        </pc:sldLayoutChg>
        <pc:sldLayoutChg chg="del">
          <pc:chgData name="Federico Palazzi" userId="267c2310-c5e3-4ce8-b4f0-3b39ca284607" providerId="ADAL" clId="{F86F5022-47C9-4389-845D-AB50D0B02511}" dt="2025-09-23T14:41:24.874" v="8562" actId="47"/>
          <pc:sldLayoutMkLst>
            <pc:docMk/>
            <pc:sldMasterMk cId="711325175" sldId="2147483702"/>
            <pc:sldLayoutMk cId="1660290677" sldId="21474838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117FCE6-CCA2-B6C7-241E-7E4BF83E4D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4E07377-82BA-DE51-59F4-02534DC71E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4E568-5B2B-4504-A039-E19DAB305BC9}" type="datetimeFigureOut">
              <a:rPr lang="it-IT" smtClean="0"/>
              <a:t>24/09/2025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5D51E0-602D-AB6A-C57A-A8FAB97312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9D124E-9E36-B8BC-4A96-68C4C8375B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99C2D-4106-46D5-BC64-8416AEE94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32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anose="02000505000000020004" pitchFamily="2" charset="77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anose="02000505000000020004" pitchFamily="2" charset="77"/>
              </a:defRPr>
            </a:lvl1pPr>
          </a:lstStyle>
          <a:p>
            <a:fld id="{8CA246E1-76A9-254D-A7A2-7529DB78EFE9}" type="datetimeFigureOut">
              <a:rPr lang="it-IT" smtClean="0"/>
              <a:pPr/>
              <a:t>24/09/2025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anose="02000505000000020004" pitchFamily="2" charset="77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anose="02000505000000020004" pitchFamily="2" charset="77"/>
              </a:defRPr>
            </a:lvl1pPr>
          </a:lstStyle>
          <a:p>
            <a:fld id="{26C00BF7-11F8-AE44-A029-18F6EC42653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817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" panose="02000505000000020004" pitchFamily="2" charset="7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obilepeople/backend-for-frontend-pattern-why-you-need-to-know-it-46f94ce420b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we-switched-from-spring-boot-to-quarkus-heres-the-ugly-truth-c8a91c2b8c53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917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Backpressure</a:t>
            </a:r>
            <a:r>
              <a:rPr lang="it-IT" b="1" dirty="0"/>
              <a:t>:</a:t>
            </a:r>
          </a:p>
          <a:p>
            <a:r>
              <a:rPr lang="it-IT" dirty="0"/>
              <a:t>In un’architettura </a:t>
            </a:r>
            <a:r>
              <a:rPr lang="it-IT" b="1" dirty="0"/>
              <a:t>event-</a:t>
            </a:r>
            <a:r>
              <a:rPr lang="it-IT" b="1" dirty="0" err="1"/>
              <a:t>driven</a:t>
            </a:r>
            <a:r>
              <a:rPr lang="it-IT" dirty="0"/>
              <a:t> i producer possono generare eventi a una velocità superiore a quella che i consumer riescono a elaborare.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La </a:t>
            </a:r>
            <a:r>
              <a:rPr lang="it-IT" dirty="0" err="1"/>
              <a:t>backpressure</a:t>
            </a:r>
            <a:r>
              <a:rPr lang="it-IT" dirty="0"/>
              <a:t> è un </a:t>
            </a:r>
            <a:r>
              <a:rPr lang="it-IT" b="1" dirty="0"/>
              <a:t>meccanismo di controllo del flusso </a:t>
            </a:r>
            <a:r>
              <a:rPr lang="it-IT" dirty="0"/>
              <a:t>dati prodotto dai produttori per </a:t>
            </a:r>
            <a:r>
              <a:rPr lang="it-IT" b="1" dirty="0"/>
              <a:t>prevenire il sovraccarico dei consumatori</a:t>
            </a:r>
            <a:r>
              <a:rPr lang="it-IT" dirty="0"/>
              <a:t> che ricevono informazioni più velocemente di quanto riescono a elaborarle.</a:t>
            </a:r>
          </a:p>
          <a:p>
            <a:r>
              <a:rPr lang="it-IT" dirty="0"/>
              <a:t>Senza meccanismi di </a:t>
            </a:r>
            <a:r>
              <a:rPr lang="it-IT" dirty="0" err="1"/>
              <a:t>backpressure</a:t>
            </a:r>
            <a:r>
              <a:rPr lang="it-IT" dirty="0"/>
              <a:t> si rischia di </a:t>
            </a:r>
            <a:r>
              <a:rPr lang="it-IT" b="1" dirty="0"/>
              <a:t>intasare le code</a:t>
            </a:r>
            <a:r>
              <a:rPr lang="it-IT" dirty="0"/>
              <a:t>, consumare eccessiva memoria e peggiorare la latenza.</a:t>
            </a:r>
          </a:p>
          <a:p>
            <a:r>
              <a:rPr lang="it-IT" dirty="0"/>
              <a:t>Qui entrano in gioco tecniche come: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i="1" dirty="0" err="1"/>
              <a:t>prefetch</a:t>
            </a:r>
            <a:r>
              <a:rPr lang="it-IT" dirty="0"/>
              <a:t> e </a:t>
            </a:r>
            <a:r>
              <a:rPr lang="it-IT" dirty="0" err="1"/>
              <a:t>acknowledgment</a:t>
            </a:r>
            <a:r>
              <a:rPr lang="it-IT" dirty="0"/>
              <a:t> manuali (</a:t>
            </a:r>
            <a:r>
              <a:rPr lang="it-IT" dirty="0" err="1"/>
              <a:t>RabbitMQ</a:t>
            </a:r>
            <a:r>
              <a:rPr lang="it-IT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buffering e rate </a:t>
            </a:r>
            <a:r>
              <a:rPr lang="it-IT" dirty="0" err="1"/>
              <a:t>limiting</a:t>
            </a:r>
            <a:r>
              <a:rPr lang="it-IT" dirty="0"/>
              <a:t> a livello di applicazione.</a:t>
            </a:r>
          </a:p>
          <a:p>
            <a:pPr lvl="0"/>
            <a:endParaRPr lang="it-IT" b="1" dirty="0"/>
          </a:p>
          <a:p>
            <a:pPr lvl="0"/>
            <a:r>
              <a:rPr lang="it-IT" b="1" dirty="0"/>
              <a:t>Messaggi duplicati</a:t>
            </a:r>
          </a:p>
          <a:p>
            <a:r>
              <a:rPr lang="it-IT" dirty="0"/>
              <a:t>Nei sistemi distribuiti è difficile garantire una </a:t>
            </a:r>
            <a:r>
              <a:rPr lang="it-IT" b="1" dirty="0"/>
              <a:t>consegna esattamente una volta</a:t>
            </a:r>
            <a:r>
              <a:rPr lang="it-IT" dirty="0"/>
              <a:t> (</a:t>
            </a:r>
            <a:r>
              <a:rPr lang="it-IT" i="1" dirty="0" err="1"/>
              <a:t>exactly</a:t>
            </a:r>
            <a:r>
              <a:rPr lang="it-IT" i="1" dirty="0"/>
              <a:t>-once delivery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Molti broker, incluso </a:t>
            </a:r>
            <a:r>
              <a:rPr lang="it-IT" dirty="0" err="1"/>
              <a:t>RabbitMQ</a:t>
            </a:r>
            <a:r>
              <a:rPr lang="it-IT" dirty="0"/>
              <a:t>, lavorano in modalità </a:t>
            </a:r>
            <a:r>
              <a:rPr lang="it-IT" b="1" dirty="0" err="1"/>
              <a:t>at</a:t>
            </a:r>
            <a:r>
              <a:rPr lang="it-IT" b="1" dirty="0"/>
              <a:t>-</a:t>
            </a:r>
            <a:r>
              <a:rPr lang="it-IT" b="1" dirty="0" err="1"/>
              <a:t>least</a:t>
            </a:r>
            <a:r>
              <a:rPr lang="it-IT" b="1" dirty="0"/>
              <a:t>-once</a:t>
            </a:r>
            <a:r>
              <a:rPr lang="it-IT" dirty="0"/>
              <a:t>, cioè un messaggio può essere recapitato più volte (ad esempio dopo un crash o un </a:t>
            </a:r>
            <a:r>
              <a:rPr lang="it-IT" dirty="0" err="1"/>
              <a:t>retry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 questo è necessario che i consumer siano </a:t>
            </a:r>
            <a:r>
              <a:rPr lang="it-IT" b="1" dirty="0"/>
              <a:t>idempotenti</a:t>
            </a:r>
            <a:r>
              <a:rPr lang="it-IT" dirty="0"/>
              <a:t>, cioè in grado di gestire la rielaborazione dello stesso evento senza effetti collaterali.</a:t>
            </a:r>
          </a:p>
          <a:p>
            <a:endParaRPr lang="it-IT" b="1" dirty="0"/>
          </a:p>
          <a:p>
            <a:r>
              <a:rPr lang="it-IT" b="1" dirty="0"/>
              <a:t>Messaggi perduti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producer che non conferma la pubblicazione.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consumer che non ha ancora fatto </a:t>
            </a:r>
            <a:r>
              <a:rPr lang="it-IT" dirty="0" err="1"/>
              <a:t>ack</a:t>
            </a:r>
            <a:r>
              <a:rPr lang="it-IT" dirty="0"/>
              <a:t> e si interrompe.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7143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https://wrapt.dev/blog/building-an-event-driven-dotnet-application-the-fundamentals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852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0001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8B23-F915-C483-AE33-723FD003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7FCBA7-B1C2-BE96-856A-4AD4DE6AD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C19F83E-8312-1798-CBD4-88D04B661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B2CCD7-2260-F4D0-7A18-2801F33E2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379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545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5664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991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200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646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TODO: far apparire il diagramma a pezzi invece che tutto insieme?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540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Backend for frontend (BFF) pattern— why do you need to know it? | by Michael Szczepanik | </a:t>
            </a:r>
            <a:r>
              <a:rPr lang="en-US" dirty="0" err="1">
                <a:hlinkClick r:id="rId3"/>
              </a:rPr>
              <a:t>MobilePeople</a:t>
            </a:r>
            <a:r>
              <a:rPr lang="en-US" dirty="0">
                <a:hlinkClick r:id="rId3"/>
              </a:rPr>
              <a:t> | Medium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08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97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GraalVM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 is a high-performance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JDK distribution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written for Java and other JVM languages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It achieves this by compiling your Java application ahead of time into a native binary.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ontserrat" panose="02000505000000020004" pitchFamily="2" charset="77"/>
                <a:ea typeface="+mn-ea"/>
                <a:cs typeface="+mn-cs"/>
              </a:rPr>
              <a:t>The binary is smaller, starts up to 100x faster, provides peak performance with no warmup, and uses less memory and CPU than an application running on a Java Virtual Machine (JVM). 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https://medium.com/@erickzanetti/spring-boot-and-quarkus-comparing-performance-and-usage-3610f3dd9719</a:t>
            </a:r>
          </a:p>
          <a:p>
            <a:endParaRPr lang="en-US" dirty="0"/>
          </a:p>
          <a:p>
            <a:r>
              <a:rPr lang="en-US" dirty="0"/>
              <a:t>https://maddevs.io/blog/spring-boot-vs-quarkus/</a:t>
            </a:r>
          </a:p>
          <a:p>
            <a:endParaRPr lang="it-IT" dirty="0">
              <a:hlinkClick r:id="rId3"/>
            </a:endParaRPr>
          </a:p>
          <a:p>
            <a:r>
              <a:rPr lang="it-IT" dirty="0"/>
              <a:t>https://blog.stackademic.com/we-switched-from-spring-boot-to-quarkus-heres-the-ugly-truth-c8a91c2b8c53</a:t>
            </a:r>
          </a:p>
          <a:p>
            <a:endParaRPr lang="it-IT" dirty="0"/>
          </a:p>
          <a:p>
            <a:r>
              <a:rPr lang="en-US" dirty="0"/>
              <a:t>https://bluebirdinternational.com/spring-boot-vs-quarkus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07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Continuazione</a:t>
            </a:r>
            <a:r>
              <a:rPr lang="it-IT" dirty="0"/>
              <a:t>: codice da eseguire una volta che l’operazione di I/O è stata completata.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0528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Operazioni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Query</a:t>
            </a:r>
            <a:r>
              <a:rPr lang="it-IT" dirty="0"/>
              <a:t>: recupera dati (equivalente a una richiesta GET).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 err="1"/>
              <a:t>Mutation</a:t>
            </a:r>
            <a:r>
              <a:rPr lang="it-IT" dirty="0"/>
              <a:t>: modifica dati (creazione, aggiornamento o eliminazione).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Subscription</a:t>
            </a:r>
            <a:r>
              <a:rPr lang="it-IT" dirty="0"/>
              <a:t>: riceve aggiornamenti in tempo reale quando i dati cambiano (via </a:t>
            </a:r>
            <a:r>
              <a:rPr lang="it-IT" dirty="0" err="1"/>
              <a:t>WebSocket</a:t>
            </a:r>
            <a:r>
              <a:rPr lang="it-IT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Caching</a:t>
            </a:r>
          </a:p>
          <a:p>
            <a:r>
              <a:rPr lang="it-IT" b="1" dirty="0"/>
              <a:t>1. URL non rappresentano direttamente una risorsa</a:t>
            </a:r>
          </a:p>
          <a:p>
            <a:r>
              <a:rPr lang="it-IT" dirty="0"/>
              <a:t>In REST, ogni risorsa ha un URL univoco (es. /users/42), che può essere facilmente usato come chiave di cache.</a:t>
            </a:r>
          </a:p>
          <a:p>
            <a:r>
              <a:rPr lang="it-IT" dirty="0"/>
              <a:t>In GraphQL, tutte le query vanno tipicamente a un </a:t>
            </a:r>
            <a:r>
              <a:rPr lang="it-IT" b="1" dirty="0"/>
              <a:t>singolo endpoint</a:t>
            </a:r>
            <a:r>
              <a:rPr lang="it-IT" dirty="0"/>
              <a:t> (/graphql), e il contenuto varia in base al </a:t>
            </a:r>
            <a:r>
              <a:rPr lang="it-IT" b="1" dirty="0"/>
              <a:t>body</a:t>
            </a:r>
            <a:r>
              <a:rPr lang="it-IT" dirty="0"/>
              <a:t> della richiesta (la query stessa).</a:t>
            </a:r>
          </a:p>
          <a:p>
            <a:r>
              <a:rPr lang="it-IT" b="1" dirty="0"/>
              <a:t>2. Query dinamiche e personalizzate</a:t>
            </a:r>
          </a:p>
          <a:p>
            <a:r>
              <a:rPr lang="it-IT" dirty="0"/>
              <a:t>Ogni client può richiedere </a:t>
            </a:r>
            <a:r>
              <a:rPr lang="it-IT" b="1" dirty="0"/>
              <a:t>diverse combinazioni di dati</a:t>
            </a:r>
            <a:r>
              <a:rPr lang="it-IT" dirty="0"/>
              <a:t>, anche sulla stessa entità, rendendo difficile identificare una risposta “riutilizzabile”.</a:t>
            </a:r>
          </a:p>
          <a:p>
            <a:r>
              <a:rPr lang="it-IT" dirty="0"/>
              <a:t>Le richieste non sono standardizzate, quindi il caching basato solo su URL o metodi HTTP non è sufficiente.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/>
          </a:p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00BF7-11F8-AE44-A029-18F6EC42653F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622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lutech.it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documento - im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FFA37BF-B693-18A2-3FF9-38E1B0C3B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4">
            <a:extLst>
              <a:ext uri="{FF2B5EF4-FFF2-40B4-BE49-F238E27FC236}">
                <a16:creationId xmlns:a16="http://schemas.microsoft.com/office/drawing/2014/main" id="{94948318-395C-4E44-92BD-ABC912432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01" y="2264839"/>
            <a:ext cx="6852681" cy="1807713"/>
          </a:xfrm>
        </p:spPr>
        <p:txBody>
          <a:bodyPr lIns="0" tIns="0" rIns="0" bIns="0" anchor="b" anchorCtr="0">
            <a:noAutofit/>
          </a:bodyPr>
          <a:lstStyle>
            <a:lvl1pPr>
              <a:defRPr lang="it-IT" sz="3600" b="0" i="0" kern="1200" cap="none" spc="100" baseline="0" dirty="0">
                <a:solidFill>
                  <a:schemeClr val="bg1"/>
                </a:solidFill>
                <a:latin typeface="Montserrat ExtraBold" panose="00000900000000000000" pitchFamily="2" charset="0"/>
                <a:ea typeface="Lutech" pitchFamily="2" charset="-128"/>
                <a:cs typeface="Lutech" pitchFamily="2" charset="-128"/>
              </a:defRPr>
            </a:lvl1pPr>
          </a:lstStyle>
          <a:p>
            <a:r>
              <a:rPr lang="it-IT" dirty="0"/>
              <a:t>Titolo </a:t>
            </a:r>
            <a:br>
              <a:rPr lang="it-IT" dirty="0"/>
            </a:br>
            <a:r>
              <a:rPr lang="it-IT" dirty="0"/>
              <a:t>documento</a:t>
            </a:r>
            <a:br>
              <a:rPr lang="it-IT" dirty="0"/>
            </a:br>
            <a:r>
              <a:rPr lang="it-IT" dirty="0"/>
              <a:t>copertina ufficiale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266D88B-76FE-BF46-8719-0CAF7E02EE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6375" y="4277224"/>
            <a:ext cx="6850732" cy="1218141"/>
          </a:xfrm>
        </p:spPr>
        <p:txBody>
          <a:bodyPr>
            <a:normAutofit/>
          </a:bodyPr>
          <a:lstStyle>
            <a:lvl1pPr>
              <a:defRPr sz="1800" spc="1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Sottotitolo documento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1BAEFCE1-DE7D-7D48-B4B0-045EA1C1D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375" y="6139891"/>
            <a:ext cx="5389563" cy="312982"/>
          </a:xfrm>
        </p:spPr>
        <p:txBody>
          <a:bodyPr anchor="b" anchorCtr="0">
            <a:normAutofit/>
          </a:bodyPr>
          <a:lstStyle>
            <a:lvl1pPr>
              <a:defRPr sz="1200" b="1" spc="5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inserire data</a:t>
            </a:r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17C53896-13CC-C403-EA79-E2AAA2FDCC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706" y="639429"/>
            <a:ext cx="2983411" cy="7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1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sto + Titolo 2 righ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321FA706-F0C4-AC75-1292-500E3E86A9D4}"/>
              </a:ext>
            </a:extLst>
          </p:cNvPr>
          <p:cNvSpPr/>
          <p:nvPr userDrawn="1"/>
        </p:nvSpPr>
        <p:spPr>
          <a:xfrm>
            <a:off x="0" y="1304925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AB75E54-FFFA-4A69-ED15-C1EF625B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E724DF3-486E-B809-BA22-883DB2BDDF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44084AFD-769A-1F39-3E3A-11800C1DD4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148264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E8A92-8389-F245-9A69-3F50C95BD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2"/>
          <a:stretch/>
        </p:blipFill>
        <p:spPr>
          <a:xfrm>
            <a:off x="4479762" y="1091462"/>
            <a:ext cx="7712238" cy="4984362"/>
          </a:xfrm>
          <a:prstGeom prst="rect">
            <a:avLst/>
          </a:prstGeo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63558C-620E-6C41-8629-4B915540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475" y="2744787"/>
            <a:ext cx="5304138" cy="1044575"/>
          </a:xfrm>
        </p:spPr>
        <p:txBody>
          <a:bodyPr lIns="0" tIns="0" rIns="0" bIns="0" anchor="ctr" anchorCtr="0">
            <a:noAutofit/>
          </a:bodyPr>
          <a:lstStyle>
            <a:lvl1pPr>
              <a:defRPr lang="it-IT" sz="3600" b="0" i="0" kern="1200" cap="none" spc="-150" baseline="0" dirty="0">
                <a:solidFill>
                  <a:schemeClr val="tx1"/>
                </a:solidFill>
                <a:latin typeface="Montserrat ExtraBold" panose="00000900000000000000" pitchFamily="50" charset="0"/>
                <a:ea typeface="+mj-ea"/>
                <a:cs typeface="+mj-cs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7" name="Segnaposto numero diapositiva 21">
            <a:extLst>
              <a:ext uri="{FF2B5EF4-FFF2-40B4-BE49-F238E27FC236}">
                <a16:creationId xmlns:a16="http://schemas.microsoft.com/office/drawing/2014/main" id="{BD02DAFA-0911-1E45-B21A-7CF52B4D3A59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D052DC-B25E-764B-8C6B-5763CACC5F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5388" y="476248"/>
            <a:ext cx="5304137" cy="5581653"/>
          </a:xfrm>
        </p:spPr>
        <p:txBody>
          <a:bodyPr lIns="0" tIns="0" rIns="0" bIns="0" spcCol="360000" anchor="ctr" anchorCtr="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titoli</a:t>
            </a:r>
            <a:r>
              <a:rPr lang="en-US" dirty="0"/>
              <a:t> </a:t>
            </a:r>
            <a:r>
              <a:rPr lang="en-US" dirty="0" err="1"/>
              <a:t>dell’agenda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28C955B-6286-1E10-2F16-81F963A4B927}"/>
              </a:ext>
            </a:extLst>
          </p:cNvPr>
          <p:cNvSpPr/>
          <p:nvPr userDrawn="1"/>
        </p:nvSpPr>
        <p:spPr>
          <a:xfrm>
            <a:off x="0" y="476248"/>
            <a:ext cx="519238" cy="615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3281857-2E8C-0B49-C170-FF8BFD6965E1}"/>
              </a:ext>
            </a:extLst>
          </p:cNvPr>
          <p:cNvSpPr/>
          <p:nvPr userDrawn="1"/>
        </p:nvSpPr>
        <p:spPr>
          <a:xfrm flipH="1">
            <a:off x="-1887" y="3024073"/>
            <a:ext cx="214604" cy="486000"/>
          </a:xfrm>
          <a:prstGeom prst="rect">
            <a:avLst/>
          </a:prstGeom>
          <a:solidFill>
            <a:srgbClr val="C0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C016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56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not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6B03047F-E20B-EB40-9173-72E0A94B75CD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>
                <a:solidFill>
                  <a:schemeClr val="bg1"/>
                </a:solidFill>
              </a:rPr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DA717B-FC25-3D49-8114-C6C13D17F8D2}"/>
              </a:ext>
            </a:extLst>
          </p:cNvPr>
          <p:cNvSpPr txBox="1"/>
          <p:nvPr userDrawn="1"/>
        </p:nvSpPr>
        <p:spPr>
          <a:xfrm>
            <a:off x="-194840" y="3180131"/>
            <a:ext cx="5364162" cy="10445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it-IT" sz="3600" b="0" i="0" kern="1200" cap="none" spc="-150" baseline="0" dirty="0">
                <a:solidFill>
                  <a:schemeClr val="bg1"/>
                </a:solidFill>
                <a:latin typeface="Montserrat ExtraBold" panose="00000900000000000000" pitchFamily="50" charset="0"/>
                <a:ea typeface="+mj-ea"/>
                <a:cs typeface="+mj-cs"/>
              </a:rPr>
              <a:t>CONFIDENTIALITY NOTICE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6FEA20-0611-A944-BB0D-158569062DAD}"/>
              </a:ext>
            </a:extLst>
          </p:cNvPr>
          <p:cNvSpPr txBox="1"/>
          <p:nvPr userDrawn="1"/>
        </p:nvSpPr>
        <p:spPr>
          <a:xfrm>
            <a:off x="5564611" y="929057"/>
            <a:ext cx="5397414" cy="5581650"/>
          </a:xfrm>
          <a:prstGeom prst="rect">
            <a:avLst/>
          </a:prstGeom>
          <a:noFill/>
        </p:spPr>
        <p:txBody>
          <a:bodyPr wrap="square" lIns="0" tIns="0" rIns="0" bIns="0" numCol="1" spcCol="360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it-IT" sz="800" dirty="0">
                <a:solidFill>
                  <a:schemeClr val="bg1"/>
                </a:solidFill>
                <a:latin typeface="Montserrat" panose="02000505000000020004" pitchFamily="2" charset="77"/>
              </a:rPr>
              <a:t>Le informazioni, i dati e le immagini contenuti in questo documento sono strettamente confidenziali e riservati, di esclusiva proprietà di Lutech.</a:t>
            </a:r>
          </a:p>
          <a:p>
            <a:pPr>
              <a:lnSpc>
                <a:spcPct val="150000"/>
              </a:lnSpc>
            </a:pPr>
            <a:r>
              <a:rPr lang="it-IT" sz="800" dirty="0">
                <a:solidFill>
                  <a:schemeClr val="bg1"/>
                </a:solidFill>
                <a:latin typeface="Montserrat" panose="02000505000000020004" pitchFamily="2" charset="77"/>
              </a:rPr>
              <a:t>Sono disponibili esclusivamente per persone o società a cui è stato direttamente consegnato il documento e non sono divulgabili a terzi senza il consenso scritto dell’Ufficio Comunicazione di </a:t>
            </a:r>
            <a:r>
              <a:rPr lang="it-IT" sz="800" dirty="0" err="1">
                <a:solidFill>
                  <a:schemeClr val="bg1"/>
                </a:solidFill>
                <a:latin typeface="Montserrat" panose="02000505000000020004" pitchFamily="2" charset="77"/>
              </a:rPr>
              <a:t>Lutech</a:t>
            </a:r>
            <a:r>
              <a:rPr lang="it-IT" sz="800" dirty="0">
                <a:solidFill>
                  <a:schemeClr val="bg1"/>
                </a:solidFill>
                <a:latin typeface="Montserrat" panose="02000505000000020004" pitchFamily="2" charset="77"/>
              </a:rPr>
              <a:t>, che può essere contattato all’indirizzo </a:t>
            </a:r>
            <a:r>
              <a:rPr lang="it-IT" sz="800" u="sng" dirty="0" err="1">
                <a:solidFill>
                  <a:schemeClr val="bg1"/>
                </a:solidFill>
                <a:latin typeface="Montserrat" panose="02000505000000020004" pitchFamily="2" charset="77"/>
              </a:rPr>
              <a:t>comunicazione@lutech.it</a:t>
            </a:r>
            <a:r>
              <a:rPr lang="it-IT" sz="800" dirty="0">
                <a:solidFill>
                  <a:schemeClr val="bg1"/>
                </a:solidFill>
                <a:latin typeface="Montserrat" panose="02000505000000020004" pitchFamily="2" charset="7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it-IT" sz="800" dirty="0">
                <a:solidFill>
                  <a:schemeClr val="bg1"/>
                </a:solidFill>
                <a:latin typeface="Montserrat" panose="02000505000000020004" pitchFamily="2" charset="77"/>
              </a:rPr>
              <a:t>I loghi di terze parti (es. partner, clienti, ecc.) sono da considerarsi indicativi.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179B94A-A6F6-3D1D-BE7A-5B5128224B80}"/>
              </a:ext>
            </a:extLst>
          </p:cNvPr>
          <p:cNvSpPr/>
          <p:nvPr userDrawn="1"/>
        </p:nvSpPr>
        <p:spPr>
          <a:xfrm rot="5400000" flipH="1">
            <a:off x="-37499" y="534645"/>
            <a:ext cx="594230" cy="51923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E81B44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1416B4C-E6A8-71D9-83DA-49B122279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"/>
          <a:stretch/>
        </p:blipFill>
        <p:spPr>
          <a:xfrm>
            <a:off x="4479761" y="1099196"/>
            <a:ext cx="7712240" cy="49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2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E91E9BD-3F16-8DBD-2F3B-4464623D5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870C4-A47B-5248-9954-92395F36815F}"/>
              </a:ext>
            </a:extLst>
          </p:cNvPr>
          <p:cNvSpPr txBox="1"/>
          <p:nvPr userDrawn="1"/>
        </p:nvSpPr>
        <p:spPr>
          <a:xfrm>
            <a:off x="942262" y="2431647"/>
            <a:ext cx="2689029" cy="2722244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>
              <a:lnSpc>
                <a:spcPts val="1400"/>
              </a:lnSpc>
            </a:pPr>
            <a:r>
              <a:rPr lang="it-IT" sz="1000" b="1" dirty="0">
                <a:solidFill>
                  <a:schemeClr val="bg1"/>
                </a:solidFill>
                <a:latin typeface="Montserrat" panose="02000505000000020004" pitchFamily="2" charset="77"/>
              </a:rPr>
              <a:t>Headquarters</a:t>
            </a:r>
            <a:b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</a:b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Via Massimo Gorki, 30/32C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20092 Cinisello Balsamo (MI)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P.IVA 02824320176</a:t>
            </a:r>
          </a:p>
          <a:p>
            <a:pPr>
              <a:lnSpc>
                <a:spcPts val="1400"/>
              </a:lnSpc>
            </a:pPr>
            <a:r>
              <a:rPr lang="it-IT" sz="1000" dirty="0" err="1">
                <a:solidFill>
                  <a:schemeClr val="bg1"/>
                </a:solidFill>
                <a:latin typeface="Montserrat" panose="02000505000000020004" pitchFamily="2" charset="77"/>
              </a:rPr>
              <a:t>Tel</a:t>
            </a: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  +39 02 25427011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Fax +39 02 25427090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  <a:hlinkClick r:id="rId3"/>
              </a:rPr>
              <a:t>info@lutech.it</a:t>
            </a:r>
            <a:endParaRPr lang="it-IT" sz="1000" dirty="0">
              <a:solidFill>
                <a:schemeClr val="bg1"/>
              </a:solidFill>
              <a:latin typeface="Montserrat" panose="02000505000000020004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00" b="1" dirty="0">
                <a:solidFill>
                  <a:schemeClr val="bg1"/>
                </a:solidFill>
                <a:latin typeface="Montserrat" panose="02000505000000020004" pitchFamily="2" charset="77"/>
              </a:rPr>
              <a:t>Sede Roma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Via Via Giuseppe </a:t>
            </a:r>
            <a:r>
              <a:rPr lang="it-IT" sz="1000" dirty="0" err="1">
                <a:solidFill>
                  <a:schemeClr val="bg1"/>
                </a:solidFill>
                <a:latin typeface="Montserrat" panose="02000505000000020004" pitchFamily="2" charset="77"/>
              </a:rPr>
              <a:t>Grezar</a:t>
            </a: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, 34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  <a:t>00142 Roma (RM)</a:t>
            </a:r>
          </a:p>
          <a:p>
            <a:pPr>
              <a:lnSpc>
                <a:spcPts val="1400"/>
              </a:lnSpc>
            </a:pPr>
            <a:br>
              <a:rPr lang="it-IT" sz="1000" dirty="0">
                <a:solidFill>
                  <a:schemeClr val="bg1"/>
                </a:solidFill>
                <a:latin typeface="Montserrat" panose="02000505000000020004" pitchFamily="2" charset="77"/>
              </a:rPr>
            </a:br>
            <a:endParaRPr lang="it-IT" sz="1000" dirty="0">
              <a:solidFill>
                <a:schemeClr val="bg1"/>
              </a:solidFill>
              <a:latin typeface="Montserrat" panose="02000505000000020004" pitchFamily="2" charset="77"/>
            </a:endParaRPr>
          </a:p>
          <a:p>
            <a:pPr>
              <a:lnSpc>
                <a:spcPts val="1400"/>
              </a:lnSpc>
            </a:pPr>
            <a:r>
              <a:rPr lang="it-IT" sz="1000" b="1" dirty="0">
                <a:solidFill>
                  <a:schemeClr val="bg1"/>
                </a:solidFill>
                <a:latin typeface="Montserrat" panose="02000505000000020004" pitchFamily="2" charset="77"/>
              </a:rPr>
              <a:t>Sede Legale</a:t>
            </a:r>
          </a:p>
          <a:p>
            <a:pPr>
              <a:lnSpc>
                <a:spcPts val="1400"/>
              </a:lnSpc>
            </a:pPr>
            <a:r>
              <a:rPr lang="it-IT" sz="1000" dirty="0">
                <a:solidFill>
                  <a:schemeClr val="bg1"/>
                </a:solidFill>
                <a:latin typeface="Montserrat" panose="00000500000000000000" pitchFamily="2" charset="0"/>
              </a:rPr>
              <a:t>Via Rugabella, 1</a:t>
            </a:r>
            <a:br>
              <a:rPr lang="it-IT" sz="1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it-IT" sz="1000" dirty="0">
                <a:solidFill>
                  <a:schemeClr val="bg1"/>
                </a:solidFill>
                <a:latin typeface="Montserrat" panose="00000500000000000000" pitchFamily="2" charset="0"/>
              </a:rPr>
              <a:t>20122 Milano (MI)</a:t>
            </a:r>
          </a:p>
        </p:txBody>
      </p:sp>
      <p:sp>
        <p:nvSpPr>
          <p:cNvPr id="3" name="Rettangolo 2"/>
          <p:cNvSpPr/>
          <p:nvPr userDrawn="1"/>
        </p:nvSpPr>
        <p:spPr>
          <a:xfrm>
            <a:off x="867601" y="5734076"/>
            <a:ext cx="2153154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it-IT" sz="1400" b="1" spc="100" baseline="0" dirty="0">
                <a:solidFill>
                  <a:schemeClr val="bg1"/>
                </a:solidFill>
                <a:latin typeface="Montserrat" panose="02000505000000020004" pitchFamily="2" charset="77"/>
              </a:rPr>
              <a:t>www.lutech.group</a:t>
            </a:r>
          </a:p>
        </p:txBody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AC14AA1-C13F-CECA-CAAA-EA463E3DE6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2262" y="800099"/>
            <a:ext cx="3664087" cy="8882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425F03F-281E-016D-9A9B-93FB1450D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"/>
          <a:stretch/>
        </p:blipFill>
        <p:spPr>
          <a:xfrm>
            <a:off x="4479761" y="1099196"/>
            <a:ext cx="7712240" cy="49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8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0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documen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ECD8B7B-BC8E-BE69-1632-53D620970E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olo 4">
            <a:extLst>
              <a:ext uri="{FF2B5EF4-FFF2-40B4-BE49-F238E27FC236}">
                <a16:creationId xmlns:a16="http://schemas.microsoft.com/office/drawing/2014/main" id="{94948318-395C-4E44-92BD-ABC912432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426" y="2098800"/>
            <a:ext cx="11160124" cy="2338756"/>
          </a:xfrm>
        </p:spPr>
        <p:txBody>
          <a:bodyPr lIns="0" tIns="0" rIns="0" bIns="0" anchor="ctr" anchorCtr="0">
            <a:noAutofit/>
          </a:bodyPr>
          <a:lstStyle>
            <a:lvl1pPr>
              <a:defRPr sz="5400">
                <a:solidFill>
                  <a:schemeClr val="bg1"/>
                </a:solidFill>
                <a:latin typeface="Montserrat ExtraBold" panose="00000900000000000000" pitchFamily="50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documento</a:t>
            </a:r>
            <a:br>
              <a:rPr lang="it-IT" dirty="0"/>
            </a:br>
            <a:r>
              <a:rPr lang="it-IT" dirty="0"/>
              <a:t>copertina </a:t>
            </a:r>
            <a:r>
              <a:rPr lang="it-IT" dirty="0" err="1"/>
              <a:t>basic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C2882A-38B1-7642-893F-C5FFDAFF8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15938" y="4669200"/>
            <a:ext cx="11156950" cy="1152524"/>
          </a:xfrm>
        </p:spPr>
        <p:txBody>
          <a:bodyPr/>
          <a:lstStyle>
            <a:lvl1pPr>
              <a:defRPr spc="1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Sottotitolo documento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236866-ED63-ED40-AFBE-B006CD9250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050" y="1304925"/>
            <a:ext cx="5389563" cy="520993"/>
          </a:xfrm>
        </p:spPr>
        <p:txBody>
          <a:bodyPr anchor="b" anchorCtr="0">
            <a:normAutofit/>
          </a:bodyPr>
          <a:lstStyle>
            <a:lvl1pPr>
              <a:defRPr sz="1200" b="1" spc="5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inserire data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F74DC05-EF43-D741-9B71-3FD0249775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1" y="6093750"/>
            <a:ext cx="1665391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7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rc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numero diapositiva 21">
            <a:extLst>
              <a:ext uri="{FF2B5EF4-FFF2-40B4-BE49-F238E27FC236}">
                <a16:creationId xmlns:a16="http://schemas.microsoft.com/office/drawing/2014/main" id="{F20AB588-5595-A54F-83E2-BC84A7ACA77D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>
                <a:solidFill>
                  <a:schemeClr val="bg1"/>
                </a:solidFill>
              </a:rPr>
              <a:pPr/>
              <a:t>‹N›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Segnaposto numero diapositiva 21">
            <a:extLst>
              <a:ext uri="{FF2B5EF4-FFF2-40B4-BE49-F238E27FC236}">
                <a16:creationId xmlns:a16="http://schemas.microsoft.com/office/drawing/2014/main" id="{FE48674F-EC19-EA40-9368-A1E0552257D3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9CFE87AB-F6B5-104A-B17F-82275BBCA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444" y="1304925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E7C97F5F-B500-B147-A6C5-E8FE30AB98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6200" y="1304925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C0EE9B5B-E5A9-A04D-BE59-CAA70C63C5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4161" y="1304925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C19DF70A-FEB3-2742-8590-FD5BAB6C6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444" y="3728767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35E3BE6-13A7-5E46-BF9A-BA4098F96F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00" y="3728767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29" name="Segnaposto testo 3">
            <a:extLst>
              <a:ext uri="{FF2B5EF4-FFF2-40B4-BE49-F238E27FC236}">
                <a16:creationId xmlns:a16="http://schemas.microsoft.com/office/drawing/2014/main" id="{EAF8D6FC-845B-2F44-A167-61B9E6A97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161" y="3728767"/>
            <a:ext cx="3639600" cy="2322000"/>
          </a:xfrm>
          <a:prstGeom prst="rect">
            <a:avLst/>
          </a:prstGeom>
          <a:solidFill>
            <a:srgbClr val="E81B44"/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il titolo del riquadro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F0C1635-2BA4-5664-09D1-D4D0F573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3F7784A7-C7AE-E607-DABB-4065FDADF9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00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1207051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agine 1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elenterato, grafica vettoriale, laser, medusa&#10;&#10;Descrizione generata automaticamente">
            <a:extLst>
              <a:ext uri="{FF2B5EF4-FFF2-40B4-BE49-F238E27FC236}">
                <a16:creationId xmlns:a16="http://schemas.microsoft.com/office/drawing/2014/main" id="{6299B342-CFBA-CA3D-425C-81B9348AE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0"/>
          <a:stretch/>
        </p:blipFill>
        <p:spPr>
          <a:xfrm>
            <a:off x="8138160" y="0"/>
            <a:ext cx="4053840" cy="6858000"/>
          </a:xfrm>
          <a:prstGeom prst="rect">
            <a:avLst/>
          </a:prstGeom>
        </p:spPr>
      </p:pic>
      <p:sp>
        <p:nvSpPr>
          <p:cNvPr id="9" name="Segnaposto numero diapositiva 21">
            <a:extLst>
              <a:ext uri="{FF2B5EF4-FFF2-40B4-BE49-F238E27FC236}">
                <a16:creationId xmlns:a16="http://schemas.microsoft.com/office/drawing/2014/main" id="{F9F8ADE1-1C8A-9547-88B8-85B32AD68F4F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3CFF4F5-69CA-0E40-B990-D37437822F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6338" y="476250"/>
            <a:ext cx="2879725" cy="558164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r>
              <a:rPr lang="it-IT" dirty="0"/>
              <a:t>Fare clic per inserire </a:t>
            </a:r>
            <a:r>
              <a:rPr lang="it-IT" dirty="0" err="1"/>
              <a:t>Abstract</a:t>
            </a:r>
            <a:r>
              <a:rPr lang="it-IT" dirty="0"/>
              <a:t> o testo speciale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C5B4F01-1825-0D45-B709-2DE63415D0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5222" y="1304925"/>
            <a:ext cx="7341415" cy="4751166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CBBDA6E-08D8-3405-E943-D9EFCA3D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4" y="519613"/>
            <a:ext cx="7341414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52BEB1E4-454C-FF9E-0421-7F1F1724E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7341415" cy="288925"/>
          </a:xfrm>
        </p:spPr>
        <p:txBody>
          <a:bodyPr/>
          <a:lstStyle>
            <a:lvl1pPr>
              <a:defRPr>
                <a:solidFill>
                  <a:srgbClr val="C00000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  <p:sp>
        <p:nvSpPr>
          <p:cNvPr id="20" name="Segnaposto piè di pagina 15">
            <a:extLst>
              <a:ext uri="{FF2B5EF4-FFF2-40B4-BE49-F238E27FC236}">
                <a16:creationId xmlns:a16="http://schemas.microsoft.com/office/drawing/2014/main" id="{C5DA8156-349D-091B-76F5-0A19409A5633}"/>
              </a:ext>
            </a:extLst>
          </p:cNvPr>
          <p:cNvSpPr txBox="1">
            <a:spLocks/>
          </p:cNvSpPr>
          <p:nvPr userDrawn="1"/>
        </p:nvSpPr>
        <p:spPr>
          <a:xfrm>
            <a:off x="9691183" y="6450266"/>
            <a:ext cx="1857807" cy="210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>
                <a:solidFill>
                  <a:schemeClr val="bg1"/>
                </a:solidFill>
                <a:latin typeface="Montserrat" panose="02000505000000020004" pitchFamily="2" charset="77"/>
              </a:rPr>
              <a:t>Confidential</a:t>
            </a:r>
            <a:r>
              <a:rPr lang="it-IT" spc="100" baseline="0" dirty="0">
                <a:solidFill>
                  <a:schemeClr val="bg1"/>
                </a:solidFill>
                <a:latin typeface="Montserrat" panose="02000505000000020004" pitchFamily="2" charset="77"/>
              </a:rPr>
              <a:t> </a:t>
            </a:r>
            <a:r>
              <a:rPr lang="it-IT" spc="100" dirty="0">
                <a:solidFill>
                  <a:schemeClr val="bg1"/>
                </a:solidFill>
                <a:latin typeface="Montserrat" panose="02000505000000020004" pitchFamily="2" charset="77"/>
              </a:rPr>
              <a:t>Lutech©2023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6431BB9-3DF8-0E75-0BFB-5E2EE04BA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8990" y="6394944"/>
            <a:ext cx="431043" cy="2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51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7761A0F-65B6-3426-3863-17E52013D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659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7761A0F-65B6-3426-3863-17E52013D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995615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481615"/>
            <a:ext cx="11063589" cy="457628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1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AA80A8B-259B-C148-AAB7-3FEA8283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lang="it-IT" dirty="0"/>
            </a:lvl1pPr>
          </a:lstStyle>
          <a:p>
            <a:endParaRPr lang="it-IT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8ACD4FB-F2D5-A3CB-C6C1-7655B4DA57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138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EDE3FEE-7816-AD3C-BA6A-CDB50310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5E4368A-C51E-2EE6-FE10-BB323F3AD58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19796BC-A15B-B9E0-EB55-43171609EB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22937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85D512F-F1ED-796C-1662-8E4BD3764579}"/>
              </a:ext>
            </a:extLst>
          </p:cNvPr>
          <p:cNvSpPr/>
          <p:nvPr userDrawn="1"/>
        </p:nvSpPr>
        <p:spPr>
          <a:xfrm>
            <a:off x="0" y="1304925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4" y="1304925"/>
            <a:ext cx="11063589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BA3355E-1419-8790-A2D5-DB703879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96B2C91A-5119-4A98-543F-2832CD0638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66120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780BFEF-7D0C-5365-344D-14CB03F7799E}"/>
              </a:ext>
            </a:extLst>
          </p:cNvPr>
          <p:cNvSpPr/>
          <p:nvPr userDrawn="1"/>
        </p:nvSpPr>
        <p:spPr>
          <a:xfrm>
            <a:off x="7266039" y="0"/>
            <a:ext cx="4925961" cy="5553075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475" y="1304925"/>
            <a:ext cx="11063588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A9B2553-F913-39F3-C8EF-98A52C91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3332A4C4-3526-AB52-53C6-08193DB24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203476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s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DF7C08-FDFE-4E47-9B79-2A3FD186E6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08FB18E-7AFD-7D4C-EF5D-B1BE1C16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691ADE24-F3D0-5243-706C-DB431EFEC8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404497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Titolo 2 righ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088C6944-4634-4044-017D-C5F6AD8157ED}"/>
              </a:ext>
            </a:extLst>
          </p:cNvPr>
          <p:cNvSpPr/>
          <p:nvPr userDrawn="1"/>
        </p:nvSpPr>
        <p:spPr>
          <a:xfrm>
            <a:off x="7266039" y="0"/>
            <a:ext cx="4925961" cy="6858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egnaposto numero diapositiva 21">
            <a:extLst>
              <a:ext uri="{FF2B5EF4-FFF2-40B4-BE49-F238E27FC236}">
                <a16:creationId xmlns:a16="http://schemas.microsoft.com/office/drawing/2014/main" id="{469B3EAD-2340-2945-A2FA-32F9216418F8}"/>
              </a:ext>
            </a:extLst>
          </p:cNvPr>
          <p:cNvSpPr txBox="1">
            <a:spLocks/>
          </p:cNvSpPr>
          <p:nvPr userDrawn="1"/>
        </p:nvSpPr>
        <p:spPr>
          <a:xfrm>
            <a:off x="519238" y="6387596"/>
            <a:ext cx="246613" cy="123111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marL="0" algn="l" defTabSz="914400" rtl="0" eaLnBrk="1" latinLnBrk="0" hangingPunct="1">
              <a:defRPr sz="800" kern="120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2AA6869-4499-7EFA-D37F-BFE33D27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519613"/>
            <a:ext cx="11080839" cy="486000"/>
          </a:xfrm>
        </p:spPr>
        <p:txBody>
          <a:bodyPr anchor="t" anchorCtr="0">
            <a:noAutofit/>
          </a:bodyPr>
          <a:lstStyle>
            <a:lvl1pPr>
              <a:defRPr sz="3200" b="0" cap="none" spc="-150" baseline="0">
                <a:latin typeface="Montserrat ExtraBold" panose="00000900000000000000" pitchFamily="50" charset="0"/>
              </a:defRPr>
            </a:lvl1pPr>
          </a:lstStyle>
          <a:p>
            <a:endParaRPr lang="it-IT" dirty="0"/>
          </a:p>
        </p:txBody>
      </p:sp>
      <p:sp>
        <p:nvSpPr>
          <p:cNvPr id="12" name="Segnaposto piè di pagina 15">
            <a:extLst>
              <a:ext uri="{FF2B5EF4-FFF2-40B4-BE49-F238E27FC236}">
                <a16:creationId xmlns:a16="http://schemas.microsoft.com/office/drawing/2014/main" id="{1A26AD95-6F71-D14D-501D-64617C31E714}"/>
              </a:ext>
            </a:extLst>
          </p:cNvPr>
          <p:cNvSpPr txBox="1">
            <a:spLocks/>
          </p:cNvSpPr>
          <p:nvPr userDrawn="1"/>
        </p:nvSpPr>
        <p:spPr>
          <a:xfrm>
            <a:off x="9691183" y="6445361"/>
            <a:ext cx="1857807" cy="210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 err="1">
                <a:latin typeface="Montserrat" panose="02000505000000020004" pitchFamily="2" charset="77"/>
              </a:rPr>
              <a:t>Confidential</a:t>
            </a:r>
            <a:r>
              <a:rPr lang="it-IT" spc="100" baseline="0" dirty="0">
                <a:latin typeface="Montserrat" panose="02000505000000020004" pitchFamily="2" charset="77"/>
              </a:rPr>
              <a:t> </a:t>
            </a:r>
            <a:r>
              <a:rPr lang="it-IT" spc="100" dirty="0">
                <a:latin typeface="Montserrat" panose="02000505000000020004" pitchFamily="2" charset="77"/>
              </a:rPr>
              <a:t>Lutech©2024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C6FA4DB-EDDB-959F-CD59-C1C5DA746A4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3849" y="1304925"/>
            <a:ext cx="11072214" cy="4752975"/>
          </a:xfrm>
        </p:spPr>
        <p:txBody>
          <a:bodyPr lIns="0" tIns="0" rIns="0" bIns="0" spcCol="360000"/>
          <a:lstStyle>
            <a:lvl1pPr>
              <a:defRPr/>
            </a:lvl1pPr>
          </a:lstStyle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inserire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9C76184-4F80-5426-19D5-8643483DF4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8990" y="6394944"/>
            <a:ext cx="431043" cy="265740"/>
          </a:xfrm>
          <a:prstGeom prst="rect">
            <a:avLst/>
          </a:prstGeom>
        </p:spPr>
      </p:pic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55B1D606-C1AA-12B5-72E9-ACFE827BC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223" y="198164"/>
            <a:ext cx="11080840" cy="288925"/>
          </a:xfrm>
        </p:spPr>
        <p:txBody>
          <a:bodyPr/>
          <a:lstStyle>
            <a:lvl1pPr>
              <a:defRPr>
                <a:solidFill>
                  <a:srgbClr val="C00036"/>
                </a:solidFill>
                <a:latin typeface="Montserrat SemiBold" panose="00000700000000000000" pitchFamily="50" charset="0"/>
              </a:defRPr>
            </a:lvl1pPr>
          </a:lstStyle>
          <a:p>
            <a:pPr lvl="0"/>
            <a:r>
              <a:rPr lang="it-IT" dirty="0"/>
              <a:t>TITOLO OCCHIELLO (PER TITOLI LUNGHI O SEZIONE)</a:t>
            </a:r>
          </a:p>
        </p:txBody>
      </p:sp>
    </p:spTree>
    <p:extLst>
      <p:ext uri="{BB962C8B-B14F-4D97-AF65-F5344CB8AC3E}">
        <p14:creationId xmlns:p14="http://schemas.microsoft.com/office/powerpoint/2010/main" val="379605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itolo 6">
            <a:extLst>
              <a:ext uri="{FF2B5EF4-FFF2-40B4-BE49-F238E27FC236}">
                <a16:creationId xmlns:a16="http://schemas.microsoft.com/office/drawing/2014/main" id="{555E20D9-733D-864A-B29F-24B4643E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1" y="435600"/>
            <a:ext cx="11054961" cy="48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3" name="Segnaposto numero diapositiva 21">
            <a:extLst>
              <a:ext uri="{FF2B5EF4-FFF2-40B4-BE49-F238E27FC236}">
                <a16:creationId xmlns:a16="http://schemas.microsoft.com/office/drawing/2014/main" id="{C19A2F28-5A1C-3E4D-B057-8CC0AD96C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9238" y="6384052"/>
            <a:ext cx="287212" cy="12311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800">
                <a:solidFill>
                  <a:schemeClr val="tx2"/>
                </a:solidFill>
                <a:latin typeface="Montserrat" panose="02000505000000020004" pitchFamily="2" charset="77"/>
              </a:defRPr>
            </a:lvl1pPr>
          </a:lstStyle>
          <a:p>
            <a:fld id="{DE9E52D6-81D6-8342-82E6-28E3A22B7A8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9B57C-9166-A64E-904F-35B01B5F2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01" y="1304925"/>
            <a:ext cx="11054961" cy="4752976"/>
          </a:xfrm>
          <a:prstGeom prst="rect">
            <a:avLst/>
          </a:prstGeom>
        </p:spPr>
        <p:txBody>
          <a:bodyPr vert="horz" lIns="0" tIns="0" rIns="0" bIns="0" spcCol="360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6" name="Segnaposto piè di pagina 15">
            <a:extLst>
              <a:ext uri="{FF2B5EF4-FFF2-40B4-BE49-F238E27FC236}">
                <a16:creationId xmlns:a16="http://schemas.microsoft.com/office/drawing/2014/main" id="{367F2D6B-49CA-AB40-950C-B8FEE7D13B02}"/>
              </a:ext>
            </a:extLst>
          </p:cNvPr>
          <p:cNvSpPr txBox="1">
            <a:spLocks/>
          </p:cNvSpPr>
          <p:nvPr userDrawn="1"/>
        </p:nvSpPr>
        <p:spPr>
          <a:xfrm>
            <a:off x="9691183" y="6445361"/>
            <a:ext cx="1857807" cy="210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pc="100" dirty="0" err="1">
                <a:latin typeface="Montserrat" panose="02000505000000020004" pitchFamily="2" charset="77"/>
              </a:rPr>
              <a:t>Confidential</a:t>
            </a:r>
            <a:r>
              <a:rPr lang="it-IT" spc="100" baseline="0" dirty="0">
                <a:latin typeface="Montserrat" panose="02000505000000020004" pitchFamily="2" charset="77"/>
              </a:rPr>
              <a:t> </a:t>
            </a:r>
            <a:r>
              <a:rPr lang="it-IT" spc="100" dirty="0">
                <a:latin typeface="Montserrat" panose="02000505000000020004" pitchFamily="2" charset="77"/>
              </a:rPr>
              <a:t>Lutech©2025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1610D9-D8FA-696E-9F7B-2CD0EE7609B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548990" y="6394944"/>
            <a:ext cx="431043" cy="2657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A5D8992-06D6-7A92-8C88-DE56391B3AF8}"/>
              </a:ext>
            </a:extLst>
          </p:cNvPr>
          <p:cNvSpPr/>
          <p:nvPr userDrawn="1"/>
        </p:nvSpPr>
        <p:spPr>
          <a:xfrm flipH="1">
            <a:off x="0" y="538275"/>
            <a:ext cx="214604" cy="486000"/>
          </a:xfrm>
          <a:prstGeom prst="rect">
            <a:avLst/>
          </a:prstGeom>
          <a:solidFill>
            <a:srgbClr val="C00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E81B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2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9" r:id="rId2"/>
    <p:sldLayoutId id="2147483799" r:id="rId3"/>
    <p:sldLayoutId id="2147483798" r:id="rId4"/>
    <p:sldLayoutId id="2147483789" r:id="rId5"/>
    <p:sldLayoutId id="2147483752" r:id="rId6"/>
    <p:sldLayoutId id="2147483753" r:id="rId7"/>
    <p:sldLayoutId id="2147483758" r:id="rId8"/>
    <p:sldLayoutId id="2147483748" r:id="rId9"/>
    <p:sldLayoutId id="2147483765" r:id="rId10"/>
    <p:sldLayoutId id="2147483704" r:id="rId11"/>
    <p:sldLayoutId id="2147483723" r:id="rId12"/>
    <p:sldLayoutId id="2147483724" r:id="rId13"/>
    <p:sldLayoutId id="2147483802" r:id="rId14"/>
    <p:sldLayoutId id="2147483803" r:id="rId15"/>
    <p:sldLayoutId id="2147483807" r:id="rId1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it-IT" sz="3200" b="0" i="0" kern="1200" cap="none" spc="-150" baseline="0" dirty="0">
          <a:solidFill>
            <a:schemeClr val="tx1"/>
          </a:solidFill>
          <a:latin typeface="Montserrat ExtraBold" panose="00000900000000000000" pitchFamily="50" charset="0"/>
          <a:ea typeface="+mj-ea"/>
          <a:cs typeface="+mj-cs"/>
        </a:defRPr>
      </a:lvl1pPr>
    </p:titleStyle>
    <p:bodyStyle>
      <a:lvl1pPr marL="0" indent="0" algn="l" defTabSz="36000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Font typeface="Arial" panose="020B0604020202020204" pitchFamily="34" charset="0"/>
        <a:buNone/>
        <a:tabLst>
          <a:tab pos="360000" algn="l"/>
          <a:tab pos="720000" algn="l"/>
          <a:tab pos="1080000" algn="l"/>
          <a:tab pos="1440000" algn="l"/>
          <a:tab pos="1800000" algn="l"/>
          <a:tab pos="2160000" algn="l"/>
          <a:tab pos="2520000" algn="l"/>
        </a:tabLst>
        <a:defRPr sz="1400" kern="1200" baseline="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1pPr>
      <a:lvl2pPr marL="14288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tabLst/>
        <a:defRPr sz="1600" b="0" i="0" kern="1200" cap="all" baseline="0">
          <a:solidFill>
            <a:schemeClr val="tx2"/>
          </a:solidFill>
          <a:latin typeface="Montserrat" panose="02000505000000020004" pitchFamily="2" charset="77"/>
          <a:ea typeface="+mn-ea"/>
          <a:cs typeface="+mn-cs"/>
        </a:defRPr>
      </a:lvl2pPr>
      <a:lvl3pPr marL="14288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400" b="1" kern="1200" cap="all" baseline="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3pPr>
      <a:lvl4pPr marL="312738" indent="-21907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4pPr>
      <a:lvl5pPr marL="627063" indent="-236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Montserrat" panose="02000505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53" userDrawn="1">
          <p15:clr>
            <a:srgbClr val="A4A3A4"/>
          </p15:clr>
        </p15:guide>
        <p15:guide id="3" pos="3727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7355" userDrawn="1">
          <p15:clr>
            <a:srgbClr val="A4A3A4"/>
          </p15:clr>
        </p15:guide>
        <p15:guide id="6" pos="2139" userDrawn="1">
          <p15:clr>
            <a:srgbClr val="A4A3A4"/>
          </p15:clr>
        </p15:guide>
        <p15:guide id="7" pos="325" userDrawn="1">
          <p15:clr>
            <a:srgbClr val="A4A3A4"/>
          </p15:clr>
        </p15:guide>
        <p15:guide id="8" orient="horz" pos="2047" userDrawn="1">
          <p15:clr>
            <a:srgbClr val="A4A3A4"/>
          </p15:clr>
        </p15:guide>
        <p15:guide id="9" orient="horz" pos="4020" userDrawn="1">
          <p15:clr>
            <a:srgbClr val="A4A3A4"/>
          </p15:clr>
        </p15:guide>
        <p15:guide id="10" orient="horz" pos="3816" userDrawn="1">
          <p15:clr>
            <a:srgbClr val="A4A3A4"/>
          </p15:clr>
        </p15:guide>
        <p15:guide id="11" orient="horz" pos="3090" userDrawn="1">
          <p15:clr>
            <a:srgbClr val="A4A3A4"/>
          </p15:clr>
        </p15:guide>
        <p15:guide id="12" orient="horz" pos="822" userDrawn="1">
          <p15:clr>
            <a:srgbClr val="A4A3A4"/>
          </p15:clr>
        </p15:guide>
        <p15:guide id="13" orient="horz" pos="595" userDrawn="1">
          <p15:clr>
            <a:srgbClr val="A4A3A4"/>
          </p15:clr>
        </p15:guide>
        <p15:guide id="14" orient="horz" pos="3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edium.com/deno-the-complete-reference/spring-boot-webflux-vs-quarkus-performance-comparison-for-hello-world-case-a3c0d1bb028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0461" y="2059359"/>
            <a:ext cx="6852681" cy="1807713"/>
          </a:xfrm>
        </p:spPr>
        <p:txBody>
          <a:bodyPr/>
          <a:lstStyle/>
          <a:p>
            <a:r>
              <a:rPr lang="it-IT" sz="3200" dirty="0"/>
              <a:t>Smart Travel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26/09/2025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FF188CC-14CA-6428-035C-89EEE00FA8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3635" y="4071744"/>
            <a:ext cx="6850732" cy="1218141"/>
          </a:xfrm>
        </p:spPr>
        <p:txBody>
          <a:bodyPr>
            <a:normAutofit/>
          </a:bodyPr>
          <a:lstStyle/>
          <a:p>
            <a:r>
              <a:rPr lang="it-IT" dirty="0"/>
              <a:t>Il tuo viaggio, a portata di click</a:t>
            </a:r>
          </a:p>
        </p:txBody>
      </p:sp>
      <p:pic>
        <p:nvPicPr>
          <p:cNvPr id="6" name="Segnaposto contenuto 3">
            <a:extLst>
              <a:ext uri="{FF2B5EF4-FFF2-40B4-BE49-F238E27FC236}">
                <a16:creationId xmlns:a16="http://schemas.microsoft.com/office/drawing/2014/main" id="{BDEC31E3-D87C-875C-8DF2-8749CAEC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6" y="639429"/>
            <a:ext cx="2983411" cy="723206"/>
          </a:xfrm>
          <a:prstGeom prst="rect">
            <a:avLst/>
          </a:prstGeom>
        </p:spPr>
      </p:pic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CC28C577-CAE6-81DB-5719-E7533772A8A7}"/>
              </a:ext>
            </a:extLst>
          </p:cNvPr>
          <p:cNvSpPr txBox="1">
            <a:spLocks/>
          </p:cNvSpPr>
          <p:nvPr/>
        </p:nvSpPr>
        <p:spPr>
          <a:xfrm>
            <a:off x="6256062" y="6125036"/>
            <a:ext cx="5389563" cy="312982"/>
          </a:xfrm>
          <a:prstGeom prst="rect">
            <a:avLst/>
          </a:prstGeom>
        </p:spPr>
        <p:txBody>
          <a:bodyPr vert="horz" lIns="0" tIns="0" rIns="0" bIns="0" spcCol="360000" rtlCol="0" anchor="b" anchorCtr="0">
            <a:norm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200" b="1" kern="1200" spc="5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Federico Palazzi</a:t>
            </a:r>
          </a:p>
        </p:txBody>
      </p:sp>
    </p:spTree>
    <p:extLst>
      <p:ext uri="{BB962C8B-B14F-4D97-AF65-F5344CB8AC3E}">
        <p14:creationId xmlns:p14="http://schemas.microsoft.com/office/powerpoint/2010/main" val="23918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4D84-5AE5-2C5C-6C23-90B001C5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7A95E-6AEC-D6F9-CF9B-2F9A24FF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Architettura</a:t>
            </a:r>
            <a:r>
              <a:rPr lang="en-US" dirty="0"/>
              <a:t> software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933F3-1FF5-A145-7370-77DAFFB35F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E34536-E804-2A57-7AF2-E5E4BF3DF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77895D6-D3CE-A115-4ADA-F8A44F98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Diagramma architetturale</a:t>
            </a:r>
          </a:p>
        </p:txBody>
      </p:sp>
      <p:sp>
        <p:nvSpPr>
          <p:cNvPr id="16" name="Segnaposto testo 5">
            <a:extLst>
              <a:ext uri="{FF2B5EF4-FFF2-40B4-BE49-F238E27FC236}">
                <a16:creationId xmlns:a16="http://schemas.microsoft.com/office/drawing/2014/main" id="{F49D68CF-ED23-BEC7-BAC6-C6B1542D2DA7}"/>
              </a:ext>
            </a:extLst>
          </p:cNvPr>
          <p:cNvSpPr txBox="1">
            <a:spLocks/>
          </p:cNvSpPr>
          <p:nvPr/>
        </p:nvSpPr>
        <p:spPr>
          <a:xfrm>
            <a:off x="595223" y="192346"/>
            <a:ext cx="11080840" cy="288925"/>
          </a:xfrm>
          <a:prstGeom prst="rect">
            <a:avLst/>
          </a:prstGeom>
        </p:spPr>
        <p:txBody>
          <a:bodyPr vert="horz" lIns="0" tIns="0" rIns="0" bIns="0" spcCol="360000" rtlCol="0">
            <a:norm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rgbClr val="C00036"/>
                </a:solidFill>
                <a:latin typeface="Montserrat SemiBold" panose="00000700000000000000" pitchFamily="50" charset="0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Architettura software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B62498-D151-651B-E296-F76C579A0435}"/>
              </a:ext>
            </a:extLst>
          </p:cNvPr>
          <p:cNvSpPr txBox="1"/>
          <p:nvPr/>
        </p:nvSpPr>
        <p:spPr>
          <a:xfrm>
            <a:off x="5605908" y="2190613"/>
            <a:ext cx="2340820" cy="173012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l"/>
            <a:endParaRPr lang="it-IT" sz="1400" spc="0" dirty="0">
              <a:solidFill>
                <a:srgbClr val="E81B44"/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25" name="Immagine 24" descr="Immagine che contiene testo, schermata, diagramma, software&#10;&#10;Il contenuto generato dall'IA potrebbe non essere corretto.">
            <a:extLst>
              <a:ext uri="{FF2B5EF4-FFF2-40B4-BE49-F238E27FC236}">
                <a16:creationId xmlns:a16="http://schemas.microsoft.com/office/drawing/2014/main" id="{AD66735D-14C6-D534-1136-C9097049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3" y="1052406"/>
            <a:ext cx="10637459" cy="52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D6574-359E-B9D7-2543-03E5B35A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Microservizi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AE793B-D27B-239D-8D5E-613FE0DFF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Architettura software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B510341-6F22-6B82-DF64-B8A67115C0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1304926"/>
            <a:ext cx="11080839" cy="303140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it-IT" i="1" dirty="0"/>
              <a:t>“</a:t>
            </a:r>
            <a:r>
              <a:rPr lang="it-IT" b="1" i="1" dirty="0"/>
              <a:t>Pattern architetturale </a:t>
            </a:r>
            <a:r>
              <a:rPr lang="it-IT" i="1" dirty="0"/>
              <a:t>che prevede di suddividere applicazioni complesse in una collezione di </a:t>
            </a:r>
            <a:r>
              <a:rPr lang="it-IT" b="1" i="1" dirty="0"/>
              <a:t>servizi</a:t>
            </a:r>
            <a:r>
              <a:rPr lang="it-IT" i="1" dirty="0"/>
              <a:t> più piccoli e </a:t>
            </a:r>
            <a:r>
              <a:rPr lang="it-IT" b="1" i="1" dirty="0"/>
              <a:t>autonomi</a:t>
            </a:r>
            <a:r>
              <a:rPr lang="it-IT" i="1" dirty="0"/>
              <a:t>, ciascuno con una propria </a:t>
            </a:r>
            <a:r>
              <a:rPr lang="it-IT" b="1" i="1" dirty="0"/>
              <a:t>responsabilità</a:t>
            </a:r>
            <a:r>
              <a:rPr lang="it-IT" i="1" dirty="0"/>
              <a:t> e in grado di comunicare con gli altri tramite </a:t>
            </a:r>
            <a:r>
              <a:rPr lang="it-IT" b="1" i="1" dirty="0"/>
              <a:t>interfacce standard</a:t>
            </a:r>
            <a:r>
              <a:rPr lang="it-IT" i="1" dirty="0"/>
              <a:t>.”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Pro</a:t>
            </a:r>
          </a:p>
          <a:p>
            <a:pPr marL="598488" lvl="3" indent="-285750" algn="just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Funzionalità dell’applicativo indipendenti tra loro (</a:t>
            </a:r>
            <a:r>
              <a:rPr lang="it-IT" b="1" dirty="0"/>
              <a:t>modularità</a:t>
            </a:r>
            <a:r>
              <a:rPr lang="it-IT" dirty="0"/>
              <a:t>).</a:t>
            </a:r>
          </a:p>
          <a:p>
            <a:pPr marL="598488" lvl="3" indent="-285750" algn="just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Maggiore manutenibilità dei singoli microservizi.</a:t>
            </a:r>
          </a:p>
          <a:p>
            <a:pPr marL="598488" lvl="3" indent="-285750" algn="just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Possibilità di sviluppo parallelo da più team (</a:t>
            </a:r>
            <a:r>
              <a:rPr lang="it-IT" b="1" dirty="0"/>
              <a:t>maggiore velocità</a:t>
            </a:r>
            <a:r>
              <a:rPr lang="it-IT" dirty="0"/>
              <a:t>).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Contro</a:t>
            </a:r>
          </a:p>
          <a:p>
            <a:pPr marL="598488" lvl="3" indent="-285750" algn="just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Maggiore complessità nella gestione complessiva del sistema.</a:t>
            </a:r>
          </a:p>
          <a:p>
            <a:pPr marL="598488" lvl="3" indent="-285750" algn="just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Potenziale aumento della latenza nella comunicazione tra servizi.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>
              <a:solidFill>
                <a:srgbClr val="C00036"/>
              </a:solidFill>
              <a:latin typeface="Montserrat SemiBold" panose="00000700000000000000" pitchFamily="50" charset="0"/>
            </a:endParaRP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i="1" dirty="0"/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18E7143D-40B5-DD2A-4DA9-1437FB50E2C1}"/>
              </a:ext>
            </a:extLst>
          </p:cNvPr>
          <p:cNvSpPr txBox="1">
            <a:spLocks/>
          </p:cNvSpPr>
          <p:nvPr/>
        </p:nvSpPr>
        <p:spPr>
          <a:xfrm>
            <a:off x="612474" y="4201464"/>
            <a:ext cx="6985530" cy="2458372"/>
          </a:xfrm>
          <a:prstGeom prst="rect">
            <a:avLst/>
          </a:prstGeom>
        </p:spPr>
        <p:txBody>
          <a:bodyPr vert="horz" lIns="0" tIns="0" rIns="0" bIns="0" spcCol="360000" rtlCol="0">
            <a:norm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BFF (</a:t>
            </a:r>
            <a:r>
              <a:rPr lang="it-IT" b="1" dirty="0" err="1"/>
              <a:t>Backend</a:t>
            </a:r>
            <a:r>
              <a:rPr lang="it-IT" b="1" dirty="0"/>
              <a:t>-for-</a:t>
            </a:r>
            <a:r>
              <a:rPr lang="it-IT" b="1" dirty="0" err="1"/>
              <a:t>Frontend</a:t>
            </a:r>
            <a:r>
              <a:rPr lang="it-IT" b="1" dirty="0"/>
              <a:t>)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Pattern architetturale che introduce un </a:t>
            </a:r>
            <a:r>
              <a:rPr lang="it-IT" b="1" dirty="0" err="1"/>
              <a:t>layer</a:t>
            </a:r>
            <a:r>
              <a:rPr lang="it-IT" b="1" dirty="0"/>
              <a:t> intermedio</a:t>
            </a:r>
            <a:r>
              <a:rPr lang="it-IT" dirty="0"/>
              <a:t> tra i client e i microservizi del </a:t>
            </a:r>
            <a:r>
              <a:rPr lang="it-IT" dirty="0" err="1"/>
              <a:t>backend</a:t>
            </a:r>
            <a:r>
              <a:rPr lang="it-IT" dirty="0"/>
              <a:t>.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Consente di </a:t>
            </a:r>
            <a:r>
              <a:rPr lang="it-IT" b="1" dirty="0"/>
              <a:t>personalizzare le risposte</a:t>
            </a:r>
            <a:r>
              <a:rPr lang="it-IT" dirty="0"/>
              <a:t> in base al tipo di client o alla schermata visualizzata, ottimizzando i dati e migliorando le prestazioni.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È l’unico microservizio esposto ai client</a:t>
            </a:r>
            <a:r>
              <a:rPr lang="it-IT" dirty="0"/>
              <a:t>: riceve le richieste, comunica con gli altri microservizi per raccogliere i dati necessari, costruisce la risposta e la invia al client.</a:t>
            </a:r>
          </a:p>
          <a:p>
            <a:pPr marL="285750" indent="-28575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i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8ECE57-37BC-DAAE-D605-12B5DA245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8156152" y="2177590"/>
            <a:ext cx="3537161" cy="34820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7D67E-B5B2-19E4-E883-2624FE8D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JSON Web Token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392408-DA3A-2325-21A0-98A5E953A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Architettura software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6EACC5-B01B-C12E-E2BA-520DBDA76C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1304925"/>
            <a:ext cx="5651423" cy="455854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Cos’è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Standard aperto (RFC 7519).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Formato compatto e auto-contenuto per trasmettere informazioni in modo sicuro tramite JSON.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Le informazioni sono firmate digitalmente (verificabili e non alterabili).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Struttura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Header</a:t>
            </a:r>
            <a:r>
              <a:rPr lang="it-IT" b="1" dirty="0"/>
              <a:t>:</a:t>
            </a:r>
            <a:r>
              <a:rPr lang="it-IT" dirty="0"/>
              <a:t> tipo token + algoritmo (HS256, RSA)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Payload: </a:t>
            </a:r>
            <a:r>
              <a:rPr lang="it-IT" i="1" dirty="0" err="1"/>
              <a:t>claims</a:t>
            </a:r>
            <a:r>
              <a:rPr lang="it-IT" dirty="0"/>
              <a:t> (dati utente, scadenza, ecc.)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Signature: </a:t>
            </a:r>
            <a:r>
              <a:rPr lang="it-IT" dirty="0" err="1"/>
              <a:t>header</a:t>
            </a:r>
            <a:r>
              <a:rPr lang="it-IT" dirty="0"/>
              <a:t> + payload + chiave segreta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Concetti chiave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Firma digitale</a:t>
            </a:r>
            <a:r>
              <a:rPr lang="it-IT" dirty="0"/>
              <a:t>: garantisce integrità e autenticità (il token non può essere modificato senza invalidarlo).</a:t>
            </a:r>
          </a:p>
          <a:p>
            <a:pPr marL="598488" lvl="3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Crittografia opzionale</a:t>
            </a:r>
            <a:r>
              <a:rPr lang="it-IT" dirty="0"/>
              <a:t>: JWT può anche essere cifrato, ma l’uso più comune è solo la firma.</a:t>
            </a:r>
          </a:p>
        </p:txBody>
      </p:sp>
      <p:pic>
        <p:nvPicPr>
          <p:cNvPr id="5" name="Immagine 100">
            <a:extLst>
              <a:ext uri="{FF2B5EF4-FFF2-40B4-BE49-F238E27FC236}">
                <a16:creationId xmlns:a16="http://schemas.microsoft.com/office/drawing/2014/main" id="{6C073049-2A5B-CC19-82CE-8DCBBB32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58" y="701632"/>
            <a:ext cx="813816" cy="813816"/>
          </a:xfrm>
          <a:prstGeom prst="rect">
            <a:avLst/>
          </a:prstGeom>
        </p:spPr>
      </p:pic>
      <p:pic>
        <p:nvPicPr>
          <p:cNvPr id="6" name="Immagine 25">
            <a:extLst>
              <a:ext uri="{FF2B5EF4-FFF2-40B4-BE49-F238E27FC236}">
                <a16:creationId xmlns:a16="http://schemas.microsoft.com/office/drawing/2014/main" id="{E5F49C64-BF88-FC6B-1734-704E3D8F0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14" y="702112"/>
            <a:ext cx="813336" cy="813336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2A5CB9E-AA54-FC5A-3679-8E914D2DE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457" y="469403"/>
            <a:ext cx="576072" cy="576072"/>
          </a:xfrm>
          <a:prstGeom prst="rect">
            <a:avLst/>
          </a:pr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5C680681-1548-913D-FC63-D18A0567554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982042" y="1515448"/>
            <a:ext cx="1524" cy="4958159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EC1E5DD8-C9A7-C8C2-5030-19BD753AE09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1182858" y="1515448"/>
            <a:ext cx="1524" cy="4958159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8">
            <a:extLst>
              <a:ext uri="{FF2B5EF4-FFF2-40B4-BE49-F238E27FC236}">
                <a16:creationId xmlns:a16="http://schemas.microsoft.com/office/drawing/2014/main" id="{635D69A1-ED2F-BA6D-B2C4-0146E4129796}"/>
              </a:ext>
            </a:extLst>
          </p:cNvPr>
          <p:cNvCxnSpPr/>
          <p:nvPr/>
        </p:nvCxnSpPr>
        <p:spPr>
          <a:xfrm>
            <a:off x="7983566" y="185520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B8401717-CF82-8B52-F7CD-570AF3998C9E}"/>
              </a:ext>
            </a:extLst>
          </p:cNvPr>
          <p:cNvCxnSpPr>
            <a:cxnSpLocks/>
          </p:cNvCxnSpPr>
          <p:nvPr/>
        </p:nvCxnSpPr>
        <p:spPr>
          <a:xfrm flipH="1">
            <a:off x="7982042" y="249528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424757A1-F783-2D7B-2390-CAD380885FEB}"/>
              </a:ext>
            </a:extLst>
          </p:cNvPr>
          <p:cNvCxnSpPr/>
          <p:nvPr/>
        </p:nvCxnSpPr>
        <p:spPr>
          <a:xfrm>
            <a:off x="7983566" y="313536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31">
            <a:extLst>
              <a:ext uri="{FF2B5EF4-FFF2-40B4-BE49-F238E27FC236}">
                <a16:creationId xmlns:a16="http://schemas.microsoft.com/office/drawing/2014/main" id="{3CEA19FE-B9E0-3A8F-A72B-49443C84785F}"/>
              </a:ext>
            </a:extLst>
          </p:cNvPr>
          <p:cNvCxnSpPr>
            <a:cxnSpLocks/>
          </p:cNvCxnSpPr>
          <p:nvPr/>
        </p:nvCxnSpPr>
        <p:spPr>
          <a:xfrm flipH="1">
            <a:off x="7982042" y="377544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36">
            <a:extLst>
              <a:ext uri="{FF2B5EF4-FFF2-40B4-BE49-F238E27FC236}">
                <a16:creationId xmlns:a16="http://schemas.microsoft.com/office/drawing/2014/main" id="{5DDAFFC9-920B-1E2F-1574-999C902A78F0}"/>
              </a:ext>
            </a:extLst>
          </p:cNvPr>
          <p:cNvCxnSpPr/>
          <p:nvPr/>
        </p:nvCxnSpPr>
        <p:spPr>
          <a:xfrm>
            <a:off x="7983566" y="4415524"/>
            <a:ext cx="3200816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37">
            <a:extLst>
              <a:ext uri="{FF2B5EF4-FFF2-40B4-BE49-F238E27FC236}">
                <a16:creationId xmlns:a16="http://schemas.microsoft.com/office/drawing/2014/main" id="{B647FEBC-E2FF-0152-AD44-5517195CD424}"/>
              </a:ext>
            </a:extLst>
          </p:cNvPr>
          <p:cNvCxnSpPr>
            <a:cxnSpLocks/>
          </p:cNvCxnSpPr>
          <p:nvPr/>
        </p:nvCxnSpPr>
        <p:spPr>
          <a:xfrm flipH="1">
            <a:off x="7982042" y="5055604"/>
            <a:ext cx="3200816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38">
            <a:extLst>
              <a:ext uri="{FF2B5EF4-FFF2-40B4-BE49-F238E27FC236}">
                <a16:creationId xmlns:a16="http://schemas.microsoft.com/office/drawing/2014/main" id="{A6C9E7F2-FD68-58F1-FC13-9E504A885645}"/>
              </a:ext>
            </a:extLst>
          </p:cNvPr>
          <p:cNvCxnSpPr/>
          <p:nvPr/>
        </p:nvCxnSpPr>
        <p:spPr>
          <a:xfrm>
            <a:off x="7983566" y="569568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39">
            <a:extLst>
              <a:ext uri="{FF2B5EF4-FFF2-40B4-BE49-F238E27FC236}">
                <a16:creationId xmlns:a16="http://schemas.microsoft.com/office/drawing/2014/main" id="{A4D531F4-139A-28E7-64B7-FF86F2663FF0}"/>
              </a:ext>
            </a:extLst>
          </p:cNvPr>
          <p:cNvCxnSpPr>
            <a:cxnSpLocks/>
          </p:cNvCxnSpPr>
          <p:nvPr/>
        </p:nvCxnSpPr>
        <p:spPr>
          <a:xfrm flipH="1">
            <a:off x="7982042" y="6335764"/>
            <a:ext cx="320081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40">
            <a:extLst>
              <a:ext uri="{FF2B5EF4-FFF2-40B4-BE49-F238E27FC236}">
                <a16:creationId xmlns:a16="http://schemas.microsoft.com/office/drawing/2014/main" id="{3932DB87-3108-BE66-2A19-339FB37726C1}"/>
              </a:ext>
            </a:extLst>
          </p:cNvPr>
          <p:cNvSpPr txBox="1"/>
          <p:nvPr/>
        </p:nvSpPr>
        <p:spPr>
          <a:xfrm>
            <a:off x="8476898" y="1327994"/>
            <a:ext cx="2186426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username: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“customer”</a:t>
            </a:r>
          </a:p>
          <a:p>
            <a:pPr algn="l"/>
            <a:r>
              <a:rPr lang="en-US" sz="1400" dirty="0">
                <a:latin typeface="+mj-lt"/>
              </a:rPr>
              <a:t>    password: 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“********”</a:t>
            </a:r>
            <a:endParaRPr lang="en-US" sz="1400" spc="0" dirty="0">
              <a:latin typeface="+mj-lt"/>
            </a:endParaRP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CCE1ACDB-3A8A-71DB-B7E7-F97F8B24701C}"/>
              </a:ext>
            </a:extLst>
          </p:cNvPr>
          <p:cNvSpPr txBox="1"/>
          <p:nvPr/>
        </p:nvSpPr>
        <p:spPr>
          <a:xfrm>
            <a:off x="8505935" y="1968073"/>
            <a:ext cx="2157390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AT: 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</a:t>
            </a:r>
            <a:r>
              <a:rPr lang="en-US" sz="1400" b="0" i="0" dirty="0" err="1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eyJhbGciOiJ</a:t>
            </a:r>
            <a:r>
              <a:rPr lang="en-US" sz="1400" b="0" i="0" dirty="0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..”</a:t>
            </a:r>
            <a:endParaRPr lang="en-US" sz="1400" spc="0" dirty="0">
              <a:latin typeface="+mj-lt"/>
            </a:endParaRPr>
          </a:p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RT: 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</a:t>
            </a:r>
            <a:r>
              <a:rPr lang="en-US" sz="1400" b="0" i="0" dirty="0" err="1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AJhbGciOiJ</a:t>
            </a:r>
            <a:r>
              <a:rPr lang="en-US" sz="1400" b="0" i="0" dirty="0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..”</a:t>
            </a:r>
            <a:endParaRPr lang="en-US" sz="1400" spc="0" dirty="0">
              <a:latin typeface="+mj-lt"/>
            </a:endParaRPr>
          </a:p>
        </p:txBody>
      </p:sp>
      <p:sp>
        <p:nvSpPr>
          <p:cNvPr id="21" name="TextBox 45">
            <a:extLst>
              <a:ext uri="{FF2B5EF4-FFF2-40B4-BE49-F238E27FC236}">
                <a16:creationId xmlns:a16="http://schemas.microsoft.com/office/drawing/2014/main" id="{0F86A8D6-91E9-B070-14EA-DAA20E5B35B8}"/>
              </a:ext>
            </a:extLst>
          </p:cNvPr>
          <p:cNvSpPr txBox="1"/>
          <p:nvPr/>
        </p:nvSpPr>
        <p:spPr>
          <a:xfrm>
            <a:off x="8659955" y="2669772"/>
            <a:ext cx="1839352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400" spc="0" dirty="0">
                <a:latin typeface="+mj-lt"/>
              </a:rPr>
              <a:t>HTTP request</a:t>
            </a:r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1B60020B-601F-1758-64E8-7DD107A5D582}"/>
              </a:ext>
            </a:extLst>
          </p:cNvPr>
          <p:cNvSpPr txBox="1"/>
          <p:nvPr/>
        </p:nvSpPr>
        <p:spPr>
          <a:xfrm>
            <a:off x="8667117" y="3307049"/>
            <a:ext cx="1839352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400" dirty="0"/>
              <a:t>HTTP</a:t>
            </a:r>
            <a:r>
              <a:rPr lang="en-US" sz="1400" spc="0" dirty="0">
                <a:latin typeface="+mj-lt"/>
              </a:rPr>
              <a:t> response</a:t>
            </a: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51DDB25A-B2BE-EBC4-B589-66F2AF99C4BA}"/>
              </a:ext>
            </a:extLst>
          </p:cNvPr>
          <p:cNvSpPr txBox="1"/>
          <p:nvPr/>
        </p:nvSpPr>
        <p:spPr>
          <a:xfrm>
            <a:off x="8655724" y="3902133"/>
            <a:ext cx="1839352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400" dirty="0"/>
              <a:t>HTTP</a:t>
            </a:r>
            <a:r>
              <a:rPr lang="en-US" sz="1400" spc="0" dirty="0">
                <a:latin typeface="+mj-lt"/>
              </a:rPr>
              <a:t> request</a:t>
            </a:r>
          </a:p>
        </p:txBody>
      </p:sp>
      <p:sp>
        <p:nvSpPr>
          <p:cNvPr id="24" name="TextBox 49">
            <a:extLst>
              <a:ext uri="{FF2B5EF4-FFF2-40B4-BE49-F238E27FC236}">
                <a16:creationId xmlns:a16="http://schemas.microsoft.com/office/drawing/2014/main" id="{7E9A868F-4F18-5F57-1750-FEFC8A3B3974}"/>
              </a:ext>
            </a:extLst>
          </p:cNvPr>
          <p:cNvSpPr txBox="1"/>
          <p:nvPr/>
        </p:nvSpPr>
        <p:spPr>
          <a:xfrm>
            <a:off x="8094668" y="4478868"/>
            <a:ext cx="2980302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400" dirty="0"/>
              <a:t>HTTP</a:t>
            </a:r>
            <a:r>
              <a:rPr lang="en-US" sz="1400" spc="0" dirty="0">
                <a:latin typeface="+mj-lt"/>
              </a:rPr>
              <a:t> response</a:t>
            </a:r>
          </a:p>
          <a:p>
            <a:pPr algn="ctr"/>
            <a:r>
              <a:rPr lang="en-US" sz="1200" dirty="0">
                <a:latin typeface="+mj-lt"/>
              </a:rPr>
              <a:t>status: Unauthorized, </a:t>
            </a:r>
            <a:r>
              <a:rPr lang="en-US" sz="1200" dirty="0" err="1">
                <a:latin typeface="+mj-lt"/>
              </a:rPr>
              <a:t>statusCode</a:t>
            </a:r>
            <a:r>
              <a:rPr lang="en-US" sz="1200" dirty="0">
                <a:latin typeface="+mj-lt"/>
              </a:rPr>
              <a:t>: 401</a:t>
            </a:r>
            <a:endParaRPr lang="en-US" sz="1200" spc="0" dirty="0">
              <a:latin typeface="+mj-lt"/>
            </a:endParaRPr>
          </a:p>
        </p:txBody>
      </p:sp>
      <p:sp>
        <p:nvSpPr>
          <p:cNvPr id="25" name="TextBox 50">
            <a:extLst>
              <a:ext uri="{FF2B5EF4-FFF2-40B4-BE49-F238E27FC236}">
                <a16:creationId xmlns:a16="http://schemas.microsoft.com/office/drawing/2014/main" id="{F4F721CA-4120-81B9-479E-576859A6963F}"/>
              </a:ext>
            </a:extLst>
          </p:cNvPr>
          <p:cNvSpPr txBox="1"/>
          <p:nvPr/>
        </p:nvSpPr>
        <p:spPr>
          <a:xfrm>
            <a:off x="8505934" y="5145595"/>
            <a:ext cx="2155867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AT: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</a:t>
            </a:r>
            <a:r>
              <a:rPr lang="en-US" sz="1400" b="0" i="0" dirty="0" err="1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eyJhbGciOiJ</a:t>
            </a:r>
            <a:r>
              <a:rPr lang="en-US" sz="1400" b="0" i="0" dirty="0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..”</a:t>
            </a:r>
            <a:endParaRPr lang="en-US" sz="1400" spc="0" dirty="0">
              <a:latin typeface="+mj-lt"/>
            </a:endParaRPr>
          </a:p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RT:  </a:t>
            </a:r>
            <a:r>
              <a:rPr lang="en-US" sz="1400" dirty="0">
                <a:solidFill>
                  <a:srgbClr val="D1977F"/>
                </a:solidFill>
                <a:latin typeface="consolas" panose="020B0609020204030204" pitchFamily="49" charset="0"/>
              </a:rPr>
              <a:t>“</a:t>
            </a:r>
            <a:r>
              <a:rPr lang="en-US" sz="1400" b="0" i="0" dirty="0" err="1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AJhbGciOiJ</a:t>
            </a:r>
            <a:r>
              <a:rPr lang="en-US" sz="1400" b="0" i="0" dirty="0">
                <a:solidFill>
                  <a:srgbClr val="D1977F"/>
                </a:solidFill>
                <a:effectLst/>
                <a:latin typeface="consolas" panose="020B0609020204030204" pitchFamily="49" charset="0"/>
              </a:rPr>
              <a:t>..”</a:t>
            </a:r>
            <a:endParaRPr lang="en-US" sz="1400" spc="0" dirty="0">
              <a:latin typeface="+mj-lt"/>
            </a:endParaRPr>
          </a:p>
        </p:txBody>
      </p:sp>
      <p:sp>
        <p:nvSpPr>
          <p:cNvPr id="26" name="TextBox 51">
            <a:extLst>
              <a:ext uri="{FF2B5EF4-FFF2-40B4-BE49-F238E27FC236}">
                <a16:creationId xmlns:a16="http://schemas.microsoft.com/office/drawing/2014/main" id="{325D75EC-4831-CFB1-34F4-172FF00875DA}"/>
              </a:ext>
            </a:extLst>
          </p:cNvPr>
          <p:cNvSpPr txBox="1"/>
          <p:nvPr/>
        </p:nvSpPr>
        <p:spPr>
          <a:xfrm>
            <a:off x="8505935" y="5785674"/>
            <a:ext cx="2078805" cy="55008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AT: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sz="1400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BJhbGciOiJ</a:t>
            </a: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..”</a:t>
            </a:r>
            <a:r>
              <a:rPr lang="en-US" sz="1400" spc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</a:p>
          <a:p>
            <a:pPr algn="just"/>
            <a:r>
              <a:rPr lang="en-US" sz="1400" dirty="0">
                <a:latin typeface="+mj-lt"/>
              </a:rPr>
              <a:t>    </a:t>
            </a:r>
            <a:r>
              <a:rPr lang="en-US" sz="1400" spc="0" dirty="0">
                <a:latin typeface="+mj-lt"/>
              </a:rPr>
              <a:t>RT: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DF</a:t>
            </a:r>
            <a:r>
              <a:rPr lang="en-US" sz="1400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kbhLiTyB</a:t>
            </a: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..”</a:t>
            </a:r>
            <a:endParaRPr lang="en-US" sz="1400" spc="0" dirty="0">
              <a:latin typeface="+mj-lt"/>
            </a:endParaRPr>
          </a:p>
        </p:txBody>
      </p:sp>
      <p:sp>
        <p:nvSpPr>
          <p:cNvPr id="28" name="TextBox 58">
            <a:extLst>
              <a:ext uri="{FF2B5EF4-FFF2-40B4-BE49-F238E27FC236}">
                <a16:creationId xmlns:a16="http://schemas.microsoft.com/office/drawing/2014/main" id="{3543F81B-968E-21A3-442E-36728B75BD0A}"/>
              </a:ext>
            </a:extLst>
          </p:cNvPr>
          <p:cNvSpPr txBox="1"/>
          <p:nvPr/>
        </p:nvSpPr>
        <p:spPr>
          <a:xfrm>
            <a:off x="7163478" y="5462003"/>
            <a:ext cx="758195" cy="46736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dirty="0"/>
              <a:t>refresh</a:t>
            </a: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DD45D062-D552-63A3-BC7F-4C65D7802712}"/>
              </a:ext>
            </a:extLst>
          </p:cNvPr>
          <p:cNvSpPr txBox="1"/>
          <p:nvPr/>
        </p:nvSpPr>
        <p:spPr>
          <a:xfrm>
            <a:off x="7305653" y="1584804"/>
            <a:ext cx="565287" cy="46736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login</a:t>
            </a:r>
            <a:endParaRPr lang="en-US" sz="1400" spc="0" dirty="0">
              <a:latin typeface="+mj-lt"/>
            </a:endParaRPr>
          </a:p>
        </p:txBody>
      </p:sp>
      <p:sp>
        <p:nvSpPr>
          <p:cNvPr id="30" name="Right Brace 60">
            <a:extLst>
              <a:ext uri="{FF2B5EF4-FFF2-40B4-BE49-F238E27FC236}">
                <a16:creationId xmlns:a16="http://schemas.microsoft.com/office/drawing/2014/main" id="{32FE7B37-5F72-DC39-2911-CEAD35ECE683}"/>
              </a:ext>
            </a:extLst>
          </p:cNvPr>
          <p:cNvSpPr/>
          <p:nvPr/>
        </p:nvSpPr>
        <p:spPr>
          <a:xfrm>
            <a:off x="11182858" y="2495284"/>
            <a:ext cx="330671" cy="16384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62">
            <a:extLst>
              <a:ext uri="{FF2B5EF4-FFF2-40B4-BE49-F238E27FC236}">
                <a16:creationId xmlns:a16="http://schemas.microsoft.com/office/drawing/2014/main" id="{26DAF5D9-9948-8585-92A4-3024FF785903}"/>
              </a:ext>
            </a:extLst>
          </p:cNvPr>
          <p:cNvSpPr txBox="1"/>
          <p:nvPr/>
        </p:nvSpPr>
        <p:spPr>
          <a:xfrm>
            <a:off x="11545667" y="3073367"/>
            <a:ext cx="395515" cy="46736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TTL</a:t>
            </a:r>
            <a:endParaRPr lang="en-US" sz="1400" spc="0" dirty="0">
              <a:latin typeface="+mj-lt"/>
            </a:endParaRPr>
          </a:p>
        </p:txBody>
      </p:sp>
      <p:sp>
        <p:nvSpPr>
          <p:cNvPr id="32" name="TextBox 63">
            <a:extLst>
              <a:ext uri="{FF2B5EF4-FFF2-40B4-BE49-F238E27FC236}">
                <a16:creationId xmlns:a16="http://schemas.microsoft.com/office/drawing/2014/main" id="{70E5D79E-B6E0-CC27-ED4F-62815EA16A68}"/>
              </a:ext>
            </a:extLst>
          </p:cNvPr>
          <p:cNvSpPr txBox="1"/>
          <p:nvPr/>
        </p:nvSpPr>
        <p:spPr>
          <a:xfrm>
            <a:off x="11214509" y="4203190"/>
            <a:ext cx="923106" cy="55135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</a:rPr>
              <a:t>JWT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</a:rPr>
              <a:t>expired</a:t>
            </a:r>
            <a:endParaRPr lang="en-US" sz="1400" spc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Connecteur droit 14">
            <a:extLst>
              <a:ext uri="{FF2B5EF4-FFF2-40B4-BE49-F238E27FC236}">
                <a16:creationId xmlns:a16="http://schemas.microsoft.com/office/drawing/2014/main" id="{4B5C1E6D-CE4A-B2C7-9F5F-A246E01417E0}"/>
              </a:ext>
            </a:extLst>
          </p:cNvPr>
          <p:cNvSpPr/>
          <p:nvPr/>
        </p:nvSpPr>
        <p:spPr>
          <a:xfrm rot="1680326">
            <a:off x="7450205" y="3908453"/>
            <a:ext cx="659813" cy="374063"/>
          </a:xfrm>
          <a:prstGeom prst="line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l">
              <a:defRPr sz="1400" spc="0" dirty="0" smtClean="0">
                <a:latin typeface="+mj-lt"/>
              </a:defRPr>
            </a:pPr>
            <a:endParaRPr lang="en-US" sz="1400" spc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4" name="Connecteur droit 14">
            <a:extLst>
              <a:ext uri="{FF2B5EF4-FFF2-40B4-BE49-F238E27FC236}">
                <a16:creationId xmlns:a16="http://schemas.microsoft.com/office/drawing/2014/main" id="{1B1ED40C-61DF-17EA-0C3E-174FAA01DD78}"/>
              </a:ext>
            </a:extLst>
          </p:cNvPr>
          <p:cNvSpPr/>
          <p:nvPr/>
        </p:nvSpPr>
        <p:spPr>
          <a:xfrm rot="1680326" flipV="1">
            <a:off x="7680160" y="3060080"/>
            <a:ext cx="198380" cy="490323"/>
          </a:xfrm>
          <a:prstGeom prst="line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l">
              <a:defRPr sz="1400" spc="0" dirty="0" smtClean="0">
                <a:latin typeface="+mj-lt"/>
              </a:defRPr>
            </a:pPr>
            <a:endParaRPr lang="en-US" sz="1400" spc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6" name="Google Shape;255;p37">
            <a:extLst>
              <a:ext uri="{FF2B5EF4-FFF2-40B4-BE49-F238E27FC236}">
                <a16:creationId xmlns:a16="http://schemas.microsoft.com/office/drawing/2014/main" id="{A7A9A0A5-4412-6BBB-39E5-4380DE2520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4005" y="471666"/>
            <a:ext cx="576073" cy="57607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54">
            <a:extLst>
              <a:ext uri="{FF2B5EF4-FFF2-40B4-BE49-F238E27FC236}">
                <a16:creationId xmlns:a16="http://schemas.microsoft.com/office/drawing/2014/main" id="{59362BFA-91FD-48D1-482C-A1A0B3574A89}"/>
              </a:ext>
            </a:extLst>
          </p:cNvPr>
          <p:cNvSpPr txBox="1"/>
          <p:nvPr/>
        </p:nvSpPr>
        <p:spPr>
          <a:xfrm>
            <a:off x="5637703" y="3098232"/>
            <a:ext cx="2057944" cy="10296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 Content-Type: 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tabLst/>
            </a:pPr>
            <a:r>
              <a:rPr lang="en-US" altLang="en-US" sz="1100" i="1" dirty="0">
                <a:solidFill>
                  <a:schemeClr val="bg1"/>
                </a:solidFill>
                <a:latin typeface="+mj-lt"/>
              </a:rPr>
              <a:t>      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application/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json</a:t>
            </a:r>
            <a:endParaRPr lang="en-US" altLang="en-US" sz="1100" i="1" dirty="0">
              <a:solidFill>
                <a:schemeClr val="bg1"/>
              </a:solidFill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 Authorization:</a:t>
            </a:r>
            <a:endParaRPr lang="en-US" sz="1100" b="1" spc="0" dirty="0">
              <a:solidFill>
                <a:schemeClr val="bg1"/>
              </a:solidFill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tabLst/>
            </a:pPr>
            <a:r>
              <a:rPr lang="en-US" sz="1100" i="1" dirty="0">
                <a:solidFill>
                  <a:schemeClr val="bg1"/>
                </a:solidFill>
                <a:latin typeface="+mj-lt"/>
              </a:rPr>
              <a:t>        </a:t>
            </a:r>
            <a:r>
              <a:rPr lang="en-US" sz="1100" i="1" dirty="0">
                <a:solidFill>
                  <a:schemeClr val="bg1"/>
                </a:solidFill>
                <a:latin typeface="consolas" panose="020B0609020204030204" pitchFamily="49" charset="0"/>
              </a:rPr>
              <a:t>“Bearer </a:t>
            </a:r>
            <a:r>
              <a:rPr lang="en-US" sz="11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eyJhbGciOiJ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..”</a:t>
            </a: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AB3D759-9312-90AF-71AE-443281BB17E4}"/>
              </a:ext>
            </a:extLst>
          </p:cNvPr>
          <p:cNvSpPr txBox="1"/>
          <p:nvPr/>
        </p:nvSpPr>
        <p:spPr>
          <a:xfrm>
            <a:off x="1199588" y="5949248"/>
            <a:ext cx="5124678" cy="653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it-IT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eyJhbGciOiJIUzI1NiIsInR5cCI6IkpXVCJ9</a:t>
            </a:r>
            <a:r>
              <a:rPr lang="it-IT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r>
              <a:rPr lang="it-IT" sz="1100" dirty="0">
                <a:latin typeface="+mj-lt"/>
              </a:rPr>
              <a:t>eyJzdWIiOiIxMjM0NTY3ODkwIiwibmFtZSI6IkpvaG4gRG9lIiwiYWRtaW4iOnRydWUsImlhdCI6MTUxNjIzOTAyMn0</a:t>
            </a:r>
            <a:r>
              <a:rPr lang="it-IT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r>
              <a:rPr lang="it-IT" sz="11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KMUFsIDTnFmyG3nMiGM6H9FNFUROf3wh7SmqJp-QV30</a:t>
            </a:r>
            <a:endParaRPr lang="it-IT" sz="1100" spc="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7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 animBg="1"/>
      <p:bldP spid="31" grpId="0"/>
      <p:bldP spid="32" grpId="0"/>
      <p:bldP spid="33" grpId="0" animBg="1"/>
      <p:bldP spid="34" grpId="0" animBg="1"/>
      <p:bldP spid="27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0CBFC-A49A-B24C-5776-B9D8A5E2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35BC7D2-A5FC-49E2-6794-7202EC71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Database</a:t>
            </a:r>
            <a:endParaRPr lang="it-IT" dirty="0"/>
          </a:p>
        </p:txBody>
      </p:sp>
      <p:sp>
        <p:nvSpPr>
          <p:cNvPr id="16" name="Segnaposto testo 5">
            <a:extLst>
              <a:ext uri="{FF2B5EF4-FFF2-40B4-BE49-F238E27FC236}">
                <a16:creationId xmlns:a16="http://schemas.microsoft.com/office/drawing/2014/main" id="{5A69049C-5FF8-F6C5-782A-88CAF55D4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>
            <a:normAutofit fontScale="25000" lnSpcReduction="20000"/>
          </a:bodyPr>
          <a:lstStyle/>
          <a:p>
            <a:pPr algn="l"/>
            <a:r>
              <a:rPr lang="it-IT" sz="5600" cap="none" spc="0">
                <a:solidFill>
                  <a:srgbClr val="C00000"/>
                </a:solidFill>
                <a:latin typeface="Montserrat SemiBold" panose="00000700000000000000" pitchFamily="2" charset="0"/>
              </a:rPr>
              <a:t>Architettura software</a:t>
            </a:r>
          </a:p>
          <a:p>
            <a:pPr algn="l"/>
            <a:endParaRPr lang="it-IT" cap="none" spc="0" dirty="0">
              <a:solidFill>
                <a:srgbClr val="C00000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9" name="Segnaposto contenuto 8" descr="Immagine che contiene testo, schermat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549AF169-3227-327F-7A69-DBD9E2B741F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b="9419"/>
          <a:stretch>
            <a:fillRect/>
          </a:stretch>
        </p:blipFill>
        <p:spPr>
          <a:xfrm>
            <a:off x="595223" y="1276350"/>
            <a:ext cx="10334566" cy="4800600"/>
          </a:xfrm>
        </p:spPr>
      </p:pic>
    </p:spTree>
    <p:extLst>
      <p:ext uri="{BB962C8B-B14F-4D97-AF65-F5344CB8AC3E}">
        <p14:creationId xmlns:p14="http://schemas.microsoft.com/office/powerpoint/2010/main" val="9017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F08F-A0F2-76A5-4856-C7EAD4F8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ACFB20-13F8-20EA-61FF-0F915CAC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e sviluppo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161EFC-2327-0503-2B19-769805AEBC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24E70B-5AFD-9ED5-5EE3-A93C4D83A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48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FCA57-1CCB-2E6A-0FDD-71E98DA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Spring Boot vs Quarkus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AC2836-8D5D-C283-4129-95431867E9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Implementazione e sviluppo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6FBACBE-5751-6AC0-967C-84CC64A139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5" y="1304925"/>
            <a:ext cx="6969426" cy="5354911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Similitudini</a:t>
            </a:r>
            <a:endParaRPr lang="it-IT" dirty="0"/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Framework Java per lo sviluppo di applicativi </a:t>
            </a:r>
            <a:r>
              <a:rPr lang="it-IT" dirty="0" err="1"/>
              <a:t>backend</a:t>
            </a:r>
            <a:r>
              <a:rPr lang="it-IT" dirty="0"/>
              <a:t> tradizionali o a microservizi.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Supporto a REST, GraphQL, comunicazione reattiva, </a:t>
            </a:r>
            <a:r>
              <a:rPr lang="it-IT" dirty="0" err="1"/>
              <a:t>WebSocket</a:t>
            </a:r>
            <a:r>
              <a:rPr lang="it-IT" dirty="0"/>
              <a:t> ed eventi asincroni.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Ecosistemi ricchi di estensioni e librerie.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Differenze</a:t>
            </a:r>
            <a:endParaRPr lang="it-IT" dirty="0"/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Avvio e consumo risorse</a:t>
            </a:r>
            <a:r>
              <a:rPr lang="it-IT" dirty="0"/>
              <a:t>: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Spring Boot</a:t>
            </a:r>
            <a:r>
              <a:rPr lang="it-IT" dirty="0"/>
              <a:t> → più maturo, ma tempi di avvio più lunghi e footprint maggiore.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Quarkus</a:t>
            </a:r>
            <a:r>
              <a:rPr lang="it-IT" dirty="0"/>
              <a:t> → avvio veloce e basso consumo di risorse.</a:t>
            </a:r>
          </a:p>
          <a:p>
            <a:pPr marL="598488" lvl="3" indent="-285750" algn="just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Approccio</a:t>
            </a:r>
            <a:r>
              <a:rPr lang="it-IT" dirty="0"/>
              <a:t>: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Spring Boot</a:t>
            </a:r>
            <a:r>
              <a:rPr lang="it-IT" dirty="0"/>
              <a:t> → progettato per applicazioni JVM tradizionali.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Quarkus</a:t>
            </a:r>
            <a:r>
              <a:rPr lang="it-IT" dirty="0"/>
              <a:t> → progettato per microservizi e architetture cloud-native, con attenzione a performance e leggerezza.</a:t>
            </a:r>
          </a:p>
          <a:p>
            <a:pPr marL="285750" indent="-28575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Community e adozione</a:t>
            </a:r>
            <a:r>
              <a:rPr lang="it-IT" dirty="0"/>
              <a:t>: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Spring Boot</a:t>
            </a:r>
            <a:r>
              <a:rPr lang="it-IT" dirty="0"/>
              <a:t> → molto diffuso, standard di fatto nel mondo enterprise.</a:t>
            </a:r>
          </a:p>
          <a:p>
            <a:pPr marL="912813" lvl="4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i="1" dirty="0"/>
              <a:t>Quarkus</a:t>
            </a:r>
            <a:r>
              <a:rPr lang="it-IT" dirty="0"/>
              <a:t> → più recente, in rapida crescita soprattutto in contesti cloud-native.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it-IT" dirty="0"/>
          </a:p>
        </p:txBody>
      </p:sp>
      <p:pic>
        <p:nvPicPr>
          <p:cNvPr id="14338" name="Picture 2" descr="Spring VS Quarkus - Rodolfo Ramos">
            <a:extLst>
              <a:ext uri="{FF2B5EF4-FFF2-40B4-BE49-F238E27FC236}">
                <a16:creationId xmlns:a16="http://schemas.microsoft.com/office/drawing/2014/main" id="{7771A42E-E6CB-027F-B23B-FFFFBCD3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85" y="2731909"/>
            <a:ext cx="3644540" cy="139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95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C3759-5B58-5828-DFCE-DC1313C1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044DEB-FB72-0AE8-BC66-FE845045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Boot vs Quarkus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B23F73-4500-4450-B60E-FCFD5EE0DF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F6A79D3-B30C-8A3F-4598-C3AF6D37E4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6046379"/>
            <a:ext cx="11063589" cy="292007"/>
          </a:xfrm>
        </p:spPr>
        <p:txBody>
          <a:bodyPr anchor="b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Boot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Webflux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vs Quarkus: Performance comparison for hello world case | Tech Tonic</a:t>
            </a:r>
            <a:endParaRPr lang="it-IT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B535637-40B9-B0DB-5421-0ED1128C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16" y="3657553"/>
            <a:ext cx="2582368" cy="21532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F155E7B-55DA-C4EC-8C80-936EF82A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32" y="3672508"/>
            <a:ext cx="2582368" cy="21532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F599A9FB-C008-6E26-6F45-324A9D5EF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32" y="1268727"/>
            <a:ext cx="2582368" cy="21532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34ADB5C5-D453-8B93-C801-965C22C0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16" y="1268727"/>
            <a:ext cx="2582368" cy="21532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0C4CE915-D1BB-C760-A6D8-09F756C4F282}"/>
              </a:ext>
            </a:extLst>
          </p:cNvPr>
          <p:cNvGrpSpPr/>
          <p:nvPr/>
        </p:nvGrpSpPr>
        <p:grpSpPr>
          <a:xfrm>
            <a:off x="504825" y="1959801"/>
            <a:ext cx="3057524" cy="1469199"/>
            <a:chOff x="504825" y="2278954"/>
            <a:chExt cx="3057524" cy="1469199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3D7BD669-48CB-5613-4F02-F0FEBE837F08}"/>
                </a:ext>
              </a:extLst>
            </p:cNvPr>
            <p:cNvSpPr/>
            <p:nvPr/>
          </p:nvSpPr>
          <p:spPr>
            <a:xfrm>
              <a:off x="504825" y="2840878"/>
              <a:ext cx="1123950" cy="288925"/>
            </a:xfrm>
            <a:prstGeom prst="rect">
              <a:avLst/>
            </a:prstGeom>
            <a:solidFill>
              <a:srgbClr val="AFE1A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DC3C1B0-938D-8B4D-0055-721F76A030AF}"/>
                </a:ext>
              </a:extLst>
            </p:cNvPr>
            <p:cNvSpPr txBox="1"/>
            <p:nvPr/>
          </p:nvSpPr>
          <p:spPr>
            <a:xfrm>
              <a:off x="1819274" y="2785315"/>
              <a:ext cx="1743075" cy="400050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l"/>
              <a:r>
                <a:rPr lang="it-IT" sz="1400" spc="0" dirty="0">
                  <a:latin typeface="+mj-lt"/>
                </a:rPr>
                <a:t>Spring </a:t>
              </a:r>
              <a:r>
                <a:rPr lang="it-IT" sz="1400" spc="0" dirty="0" err="1">
                  <a:latin typeface="+mj-lt"/>
                </a:rPr>
                <a:t>Webflux</a:t>
              </a:r>
              <a:endParaRPr lang="it-IT" sz="1400" spc="0" dirty="0">
                <a:latin typeface="+mj-lt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B04926FC-F7A3-6979-173C-21DA4C1D2BFB}"/>
                </a:ext>
              </a:extLst>
            </p:cNvPr>
            <p:cNvSpPr/>
            <p:nvPr/>
          </p:nvSpPr>
          <p:spPr>
            <a:xfrm>
              <a:off x="504825" y="3403666"/>
              <a:ext cx="1123950" cy="288925"/>
            </a:xfrm>
            <a:prstGeom prst="rect">
              <a:avLst/>
            </a:prstGeom>
            <a:solidFill>
              <a:srgbClr val="C3DB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C07D631-8A8C-15D2-D0E6-8FCB34DF78B8}"/>
                </a:ext>
              </a:extLst>
            </p:cNvPr>
            <p:cNvSpPr txBox="1"/>
            <p:nvPr/>
          </p:nvSpPr>
          <p:spPr>
            <a:xfrm>
              <a:off x="1819274" y="3348103"/>
              <a:ext cx="1743075" cy="400050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l"/>
              <a:r>
                <a:rPr lang="it-IT" sz="1400" spc="0" dirty="0">
                  <a:latin typeface="+mj-lt"/>
                </a:rPr>
                <a:t>Quarkus </a:t>
              </a:r>
              <a:r>
                <a:rPr lang="it-IT" sz="1400" spc="0" dirty="0" err="1">
                  <a:latin typeface="+mj-lt"/>
                </a:rPr>
                <a:t>Reactive</a:t>
              </a:r>
              <a:endParaRPr lang="it-IT" sz="1400" spc="0" dirty="0">
                <a:latin typeface="+mj-lt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4FF6683-4541-BEE2-CAC6-A61F6E67D619}"/>
                </a:ext>
              </a:extLst>
            </p:cNvPr>
            <p:cNvSpPr txBox="1"/>
            <p:nvPr/>
          </p:nvSpPr>
          <p:spPr>
            <a:xfrm>
              <a:off x="504825" y="2278954"/>
              <a:ext cx="1743075" cy="400050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l"/>
              <a:r>
                <a:rPr lang="it-IT" sz="1400" b="1" spc="0" dirty="0">
                  <a:latin typeface="+mj-lt"/>
                </a:rPr>
                <a:t>Legenda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2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476FE-6056-9D47-64D9-6C117431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imperativo vs modello reattivo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FEF1C6-2C61-0057-D67D-A951562C81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B841CD-A5D2-421F-744D-A3B65E9424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1304925"/>
            <a:ext cx="6663397" cy="510570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it-IT" sz="1600" b="1" dirty="0"/>
              <a:t>Modello imperativo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Ogni richiesta viene gestita da un </a:t>
            </a:r>
            <a:r>
              <a:rPr lang="it-IT" dirty="0" err="1"/>
              <a:t>thread</a:t>
            </a:r>
            <a:r>
              <a:rPr lang="it-IT" dirty="0"/>
              <a:t> dedicato, che rimane occupato fino alla fine dell’elaborazione (</a:t>
            </a:r>
            <a:r>
              <a:rPr lang="it-IT" b="1" dirty="0"/>
              <a:t>worker </a:t>
            </a:r>
            <a:r>
              <a:rPr lang="it-IT" b="1" dirty="0" err="1"/>
              <a:t>thread</a:t>
            </a:r>
            <a:r>
              <a:rPr lang="it-IT" dirty="0"/>
              <a:t>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Operazioni di </a:t>
            </a:r>
            <a:r>
              <a:rPr lang="it-IT" b="1" dirty="0"/>
              <a:t>I/O bloccanti</a:t>
            </a:r>
            <a:r>
              <a:rPr lang="it-IT" dirty="0"/>
              <a:t>: il </a:t>
            </a:r>
            <a:r>
              <a:rPr lang="it-IT" dirty="0" err="1"/>
              <a:t>thread</a:t>
            </a:r>
            <a:r>
              <a:rPr lang="it-IT" dirty="0"/>
              <a:t> resta inattivo in attesa della risposta da database o servizi esterni.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Scalabilità limitata</a:t>
            </a:r>
            <a:r>
              <a:rPr lang="it-IT" dirty="0"/>
              <a:t>: più richieste -&gt; più </a:t>
            </a:r>
            <a:r>
              <a:rPr lang="it-IT" dirty="0" err="1"/>
              <a:t>thread</a:t>
            </a:r>
            <a:r>
              <a:rPr lang="it-IT" dirty="0"/>
              <a:t> -&gt; elevato consumo di memoria e CPU.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Programmazione più semplice e codice </a:t>
            </a:r>
            <a:r>
              <a:rPr lang="it-IT" b="1" dirty="0"/>
              <a:t>sequenziale</a:t>
            </a:r>
            <a:r>
              <a:rPr lang="it-IT" dirty="0"/>
              <a:t>.</a:t>
            </a:r>
          </a:p>
          <a:p>
            <a:pPr>
              <a:spcAft>
                <a:spcPts val="600"/>
              </a:spcAft>
            </a:pPr>
            <a:r>
              <a:rPr lang="it-IT" sz="1600" b="1" dirty="0"/>
              <a:t>Modello reattivo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Un numero ridotto di </a:t>
            </a:r>
            <a:r>
              <a:rPr lang="it-IT" dirty="0" err="1"/>
              <a:t>thread</a:t>
            </a:r>
            <a:r>
              <a:rPr lang="it-IT" dirty="0"/>
              <a:t> può gestire più richieste concorrenti (</a:t>
            </a:r>
            <a:r>
              <a:rPr lang="it-IT" b="1" dirty="0"/>
              <a:t>I/O </a:t>
            </a:r>
            <a:r>
              <a:rPr lang="it-IT" b="1" dirty="0" err="1"/>
              <a:t>thread</a:t>
            </a:r>
            <a:r>
              <a:rPr lang="it-IT" dirty="0"/>
              <a:t>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Le operazioni di I/O sono non-bloccanti: il </a:t>
            </a:r>
            <a:r>
              <a:rPr lang="it-IT" dirty="0" err="1"/>
              <a:t>thread</a:t>
            </a:r>
            <a:r>
              <a:rPr lang="it-IT" dirty="0"/>
              <a:t> viene rilasciato durante l’attesa della risposta.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Concorrenza elevata: lo stesso </a:t>
            </a:r>
            <a:r>
              <a:rPr lang="it-IT" dirty="0" err="1"/>
              <a:t>thread</a:t>
            </a:r>
            <a:r>
              <a:rPr lang="it-IT" dirty="0"/>
              <a:t> può occuparsi di più richieste in parallelo -&gt; minore impatto su memoria e CPU.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Programmazione basata su </a:t>
            </a:r>
            <a:r>
              <a:rPr lang="it-IT" b="1" dirty="0"/>
              <a:t>continuazioni</a:t>
            </a:r>
            <a:r>
              <a:rPr lang="it-IT" dirty="0"/>
              <a:t> (</a:t>
            </a:r>
            <a:r>
              <a:rPr lang="it-IT" dirty="0" err="1"/>
              <a:t>callback</a:t>
            </a:r>
            <a:r>
              <a:rPr lang="it-IT" dirty="0"/>
              <a:t>, librerie reattive).</a:t>
            </a:r>
          </a:p>
        </p:txBody>
      </p:sp>
      <p:pic>
        <p:nvPicPr>
          <p:cNvPr id="17410" name="Picture 2" descr="Imperative Execution Model and Worker Threads">
            <a:extLst>
              <a:ext uri="{FF2B5EF4-FFF2-40B4-BE49-F238E27FC236}">
                <a16:creationId xmlns:a16="http://schemas.microsoft.com/office/drawing/2014/main" id="{3EE369F8-E996-AD50-796B-268E68BA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03" y="1586725"/>
            <a:ext cx="4060723" cy="161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active Execution Model and I/O Threads">
            <a:extLst>
              <a:ext uri="{FF2B5EF4-FFF2-40B4-BE49-F238E27FC236}">
                <a16:creationId xmlns:a16="http://schemas.microsoft.com/office/drawing/2014/main" id="{4D92D6EA-0214-25D4-A617-78DD8FB4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03" y="3721607"/>
            <a:ext cx="4157260" cy="233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F9B6-592A-84F8-5F7E-F49D31AE5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AEEBB-8BB5-C7DF-8FBF-BC79907D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Graph Query Language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AC700C-57E1-D655-6DEC-5ECAAF3D2E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991A83-8FC9-6C46-470E-DCB52954FE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5" y="1304925"/>
            <a:ext cx="6259666" cy="47529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sz="1000" b="1" dirty="0"/>
              <a:t>Definizione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b="1" dirty="0"/>
              <a:t>Linguaggio</a:t>
            </a:r>
            <a:r>
              <a:rPr lang="it-IT" sz="1000" dirty="0"/>
              <a:t> di query per API e un </a:t>
            </a:r>
            <a:r>
              <a:rPr lang="it-IT" sz="1000" b="1" dirty="0" err="1"/>
              <a:t>runtime</a:t>
            </a:r>
            <a:r>
              <a:rPr lang="it-IT" sz="1000" dirty="0"/>
              <a:t> per soddisfare tali query.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Basato su uno </a:t>
            </a:r>
            <a:r>
              <a:rPr lang="it-IT" sz="1000" b="1" dirty="0"/>
              <a:t>schema</a:t>
            </a:r>
            <a:r>
              <a:rPr lang="it-IT" sz="1000" dirty="0"/>
              <a:t> esplicito, che definisce l’insieme di tipi che possono essere scambiati.</a:t>
            </a:r>
          </a:p>
          <a:p>
            <a:pPr>
              <a:spcAft>
                <a:spcPts val="600"/>
              </a:spcAft>
            </a:pPr>
            <a:r>
              <a:rPr lang="it-IT" sz="1000" b="1" dirty="0"/>
              <a:t>Caratteristiche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Permette ai client di specificare esattamente quali dati vogliono ricevere.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Unico endpoint HTTP (</a:t>
            </a:r>
            <a:r>
              <a:rPr lang="it-IT" sz="1000" i="1" dirty="0"/>
              <a:t>POST /</a:t>
            </a:r>
            <a:r>
              <a:rPr lang="it-IT" sz="1000" i="1" dirty="0" err="1"/>
              <a:t>graphql</a:t>
            </a:r>
            <a:r>
              <a:rPr lang="it-IT" sz="1000" dirty="0"/>
              <a:t>).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Operazioni ammesse: </a:t>
            </a:r>
            <a:r>
              <a:rPr lang="it-IT" sz="1000" i="1" dirty="0"/>
              <a:t>Query</a:t>
            </a:r>
            <a:r>
              <a:rPr lang="it-IT" sz="1000" dirty="0"/>
              <a:t>, </a:t>
            </a:r>
            <a:r>
              <a:rPr lang="it-IT" sz="1000" i="1" dirty="0" err="1"/>
              <a:t>Mutation</a:t>
            </a:r>
            <a:r>
              <a:rPr lang="it-IT" sz="1000" dirty="0"/>
              <a:t>, </a:t>
            </a:r>
            <a:r>
              <a:rPr lang="it-IT" sz="1000" i="1" dirty="0"/>
              <a:t>Subscription</a:t>
            </a:r>
            <a:r>
              <a:rPr lang="it-IT" sz="1000" dirty="0"/>
              <a:t>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Indipendente dal linguaggio di programmazione.</a:t>
            </a:r>
          </a:p>
          <a:p>
            <a:pPr>
              <a:spcAft>
                <a:spcPts val="600"/>
              </a:spcAft>
            </a:pPr>
            <a:r>
              <a:rPr lang="it-IT" sz="1000" b="1" dirty="0"/>
              <a:t>Vantaggi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Evita over-</a:t>
            </a:r>
            <a:r>
              <a:rPr lang="it-IT" sz="1000" dirty="0" err="1"/>
              <a:t>fetching</a:t>
            </a:r>
            <a:r>
              <a:rPr lang="it-IT" sz="1000" dirty="0"/>
              <a:t> e under-</a:t>
            </a:r>
            <a:r>
              <a:rPr lang="it-IT" sz="1000" dirty="0" err="1"/>
              <a:t>fetching</a:t>
            </a:r>
            <a:r>
              <a:rPr lang="it-IT" sz="1000" dirty="0"/>
              <a:t> di dati.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Il client ha pieno controllo su cosa e come ricevere i dati.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Una singola query GraphQL può restituire </a:t>
            </a:r>
            <a:r>
              <a:rPr lang="it-IT" sz="1000" b="1" dirty="0"/>
              <a:t>tutti i dati necessari</a:t>
            </a:r>
            <a:r>
              <a:rPr lang="it-IT" sz="1000" dirty="0"/>
              <a:t>.</a:t>
            </a:r>
            <a:endParaRPr lang="it-IT" sz="1000" b="1" dirty="0"/>
          </a:p>
          <a:p>
            <a:pPr>
              <a:spcAft>
                <a:spcPts val="600"/>
              </a:spcAft>
            </a:pPr>
            <a:r>
              <a:rPr lang="it-IT" sz="1000" b="1" dirty="0"/>
              <a:t>Svantaggi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Possibile aumento della complessità del server.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Caching più complesso rispetto a REST (l’URL non rappresenta direttamente una risorsa).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000" dirty="0"/>
              <a:t>Rischio di query troppo complesse o costose se non gestite correttamente.</a:t>
            </a:r>
          </a:p>
          <a:p>
            <a:pPr>
              <a:spcAft>
                <a:spcPts val="600"/>
              </a:spcAft>
            </a:pPr>
            <a:endParaRPr lang="it-IT" sz="1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39DC47E-959F-BB0D-A75F-8C76D02C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41" y="1214192"/>
            <a:ext cx="4965061" cy="4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621673F-DEF0-A731-C2F3-741053A2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CEA52C-C237-0A6C-B6D3-6ED2EBB92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91226" y="476248"/>
            <a:ext cx="5588300" cy="5581653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Aspetti funzionali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Tecnologie e strumenti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Architettura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Implementazione e sviluppo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Spring Boot vs Quarkus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Modello imperativo vs modello reattivo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GraphQL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Architetture event-</a:t>
            </a:r>
            <a:r>
              <a:rPr lang="it-IT" dirty="0" err="1"/>
              <a:t>driven</a:t>
            </a:r>
            <a:endParaRPr lang="it-IT" dirty="0"/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Flusso di pagamento e notifica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Continuous Integration / Continuous Delivery</a:t>
            </a:r>
          </a:p>
          <a:p>
            <a:pPr marL="598488" lvl="3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it-IT" dirty="0"/>
              <a:t>Deployment</a:t>
            </a:r>
            <a:endParaRPr lang="it-IT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Sviluppi futuri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2743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7A5246-69BF-7D00-59F7-BDF730F578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5" y="1304925"/>
            <a:ext cx="8317180" cy="4752975"/>
          </a:xfrm>
        </p:spPr>
        <p:txBody>
          <a:bodyPr>
            <a:normAutofit fontScale="925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Evento</a:t>
            </a:r>
            <a:r>
              <a:rPr lang="it-IT" dirty="0"/>
              <a:t>: fatto significativo avvenuto nel sistema (richiesta ricevuta, cambio di stato).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Sono basate su sistemi che comunicano tra loro attraverso la </a:t>
            </a:r>
            <a:r>
              <a:rPr lang="it-IT" b="1" dirty="0"/>
              <a:t>produzione</a:t>
            </a:r>
            <a:r>
              <a:rPr lang="it-IT" dirty="0"/>
              <a:t> ed il </a:t>
            </a:r>
            <a:r>
              <a:rPr lang="it-IT" b="1" dirty="0"/>
              <a:t>consumo</a:t>
            </a:r>
            <a:r>
              <a:rPr lang="it-IT" dirty="0"/>
              <a:t> di eventi, immagazzinati in un canale gestito da un </a:t>
            </a:r>
            <a:r>
              <a:rPr lang="it-IT" b="1" dirty="0"/>
              <a:t>broker</a:t>
            </a:r>
            <a:r>
              <a:rPr lang="it-IT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Componenti principali: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Producer</a:t>
            </a:r>
            <a:r>
              <a:rPr lang="it-IT" dirty="0"/>
              <a:t>: rileva un evento e invia il messaggio attraverso il broker.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Consumer</a:t>
            </a:r>
            <a:r>
              <a:rPr lang="it-IT" dirty="0"/>
              <a:t>: riceve il messaggio e reagisce eseguendo logiche di business.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Vantaggi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Rimuove la dipendenza temporale tra sistemi (è possibile processare eventi anche offline).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Migliore scalabilità, resilienza e flessibilità rispetto ai modelli sincroni HTTP.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Svantaggi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Maggiore complessità di progettazione e debug.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Necessità di gestire </a:t>
            </a:r>
            <a:r>
              <a:rPr lang="it-IT" b="1" dirty="0" err="1"/>
              <a:t>backpressure</a:t>
            </a:r>
            <a:r>
              <a:rPr lang="it-IT" dirty="0"/>
              <a:t>, messaggi duplicati o perduti.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C79B92-1056-14CB-2D6A-E272ABF1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Architetture event-</a:t>
            </a:r>
            <a:r>
              <a:rPr lang="it-IT" dirty="0" err="1"/>
              <a:t>driven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B48376-6E87-4E59-F70E-6D9EAFC827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pic>
        <p:nvPicPr>
          <p:cNvPr id="1026" name="Picture 2" descr="basic rabbitmq workflow">
            <a:extLst>
              <a:ext uri="{FF2B5EF4-FFF2-40B4-BE49-F238E27FC236}">
                <a16:creationId xmlns:a16="http://schemas.microsoft.com/office/drawing/2014/main" id="{84D4EE57-A6A5-400C-2936-D850F27EF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0" t="18181" r="23250" b="16364"/>
          <a:stretch>
            <a:fillRect/>
          </a:stretch>
        </p:blipFill>
        <p:spPr bwMode="auto">
          <a:xfrm rot="5400000">
            <a:off x="9521790" y="4650831"/>
            <a:ext cx="10287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asic rabbitmq workflow">
            <a:extLst>
              <a:ext uri="{FF2B5EF4-FFF2-40B4-BE49-F238E27FC236}">
                <a16:creationId xmlns:a16="http://schemas.microsoft.com/office/drawing/2014/main" id="{F5958E30-8EAD-F9D1-EF87-49A42681B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5" t="19091" r="37250" b="19091"/>
          <a:stretch>
            <a:fillRect/>
          </a:stretch>
        </p:blipFill>
        <p:spPr bwMode="auto">
          <a:xfrm>
            <a:off x="8974102" y="3786777"/>
            <a:ext cx="21240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asic rabbitmq workflow">
            <a:extLst>
              <a:ext uri="{FF2B5EF4-FFF2-40B4-BE49-F238E27FC236}">
                <a16:creationId xmlns:a16="http://schemas.microsoft.com/office/drawing/2014/main" id="{1A1D1200-7DD8-E24C-E592-D6B69DCD6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25454" r="77625" b="22727"/>
          <a:stretch>
            <a:fillRect/>
          </a:stretch>
        </p:blipFill>
        <p:spPr bwMode="auto">
          <a:xfrm>
            <a:off x="9293189" y="2390908"/>
            <a:ext cx="14859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sic rabbitmq workflow">
            <a:extLst>
              <a:ext uri="{FF2B5EF4-FFF2-40B4-BE49-F238E27FC236}">
                <a16:creationId xmlns:a16="http://schemas.microsoft.com/office/drawing/2014/main" id="{8980D717-10CA-586E-516D-25EFE4731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0" t="19091" r="2770" b="26363"/>
          <a:stretch>
            <a:fillRect/>
          </a:stretch>
        </p:blipFill>
        <p:spPr bwMode="auto">
          <a:xfrm>
            <a:off x="9264617" y="5486401"/>
            <a:ext cx="1543051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asic rabbitmq workflow">
            <a:extLst>
              <a:ext uri="{FF2B5EF4-FFF2-40B4-BE49-F238E27FC236}">
                <a16:creationId xmlns:a16="http://schemas.microsoft.com/office/drawing/2014/main" id="{CFA89EBE-DD18-54D8-1C0A-69EAEB50D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8" t="25910" r="65417" b="35062"/>
          <a:stretch>
            <a:fillRect/>
          </a:stretch>
        </p:blipFill>
        <p:spPr bwMode="auto">
          <a:xfrm rot="5400000">
            <a:off x="9580492" y="3110831"/>
            <a:ext cx="942975" cy="40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3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7D0019-20C3-7209-517E-1E25F45345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1304924"/>
            <a:ext cx="9855501" cy="465772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Componente infrastrutturale </a:t>
            </a:r>
            <a:r>
              <a:rPr lang="it-IT" dirty="0"/>
              <a:t>che trasforma e instrada i messaggi tra le applicazioni tramite </a:t>
            </a:r>
            <a:r>
              <a:rPr lang="it-IT" b="1" dirty="0"/>
              <a:t>code</a:t>
            </a:r>
            <a:r>
              <a:rPr lang="it-IT" dirty="0"/>
              <a:t> / </a:t>
            </a:r>
            <a:r>
              <a:rPr lang="it-IT" b="1" dirty="0" err="1"/>
              <a:t>topic</a:t>
            </a:r>
            <a:r>
              <a:rPr lang="it-IT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Memorizza i messaggi e li consegna ai consumer connessi (oppure li mantiene fino alla loro riconnessione).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Modalità di consegna dei messaggi: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Publish</a:t>
            </a:r>
            <a:r>
              <a:rPr lang="it-IT" b="1" dirty="0"/>
              <a:t>/</a:t>
            </a:r>
            <a:r>
              <a:rPr lang="it-IT" b="1" dirty="0" err="1"/>
              <a:t>Subscribe</a:t>
            </a:r>
            <a:r>
              <a:rPr lang="it-IT" b="1" dirty="0"/>
              <a:t>: </a:t>
            </a:r>
            <a:r>
              <a:rPr lang="it-IT" dirty="0"/>
              <a:t>Il producer invia messaggi a un canale, mentre i consumer possono iscriversi e ricevere ciascun messaggio. I messaggi non possono essere riletti (i nuovi consumer non ricevono eventi passati).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Event Streaming</a:t>
            </a:r>
            <a:r>
              <a:rPr lang="it-IT" dirty="0"/>
              <a:t>: I messaggi vengono aggiunti a un log in ordine temporale. I consumer possono leggere da qualsiasi punto dello stream, ciò consente di rileggere eventi passati e riprodurli.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Strategie operative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Push-based</a:t>
            </a:r>
            <a:r>
              <a:rPr lang="it-IT" b="1" dirty="0"/>
              <a:t>:</a:t>
            </a:r>
            <a:r>
              <a:rPr lang="it-IT" dirty="0"/>
              <a:t> il broker invia attivamente i messaggi ai consumer (es: </a:t>
            </a:r>
            <a:r>
              <a:rPr lang="it-IT" dirty="0" err="1"/>
              <a:t>RabbitMQ</a:t>
            </a:r>
            <a:r>
              <a:rPr lang="it-IT" dirty="0"/>
              <a:t>).</a:t>
            </a:r>
          </a:p>
          <a:p>
            <a:pPr marL="598488" lvl="3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/>
              <a:t>Pull-</a:t>
            </a:r>
            <a:r>
              <a:rPr lang="it-IT" b="1" dirty="0" err="1"/>
              <a:t>based</a:t>
            </a:r>
            <a:r>
              <a:rPr lang="it-IT" b="1" dirty="0"/>
              <a:t>:</a:t>
            </a:r>
            <a:r>
              <a:rPr lang="it-IT" dirty="0"/>
              <a:t> i consumer richiedono i messaggi al broker al proprio ritmo (es: Apache Kafka).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067083-2528-1862-046A-56D7824B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Broker di messaggi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C12996-C78F-589F-2A1E-A5AC93F3B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236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3;p22">
            <a:extLst>
              <a:ext uri="{FF2B5EF4-FFF2-40B4-BE49-F238E27FC236}">
                <a16:creationId xmlns:a16="http://schemas.microsoft.com/office/drawing/2014/main" id="{01215F02-7634-E3C6-CC4A-434E8331D899}"/>
              </a:ext>
            </a:extLst>
          </p:cNvPr>
          <p:cNvPicPr preferRelativeResize="0">
            <a:picLocks noGrp="1"/>
          </p:cNvPicPr>
          <p:nvPr>
            <p:ph sz="quarter" idx="10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655" y="1444642"/>
            <a:ext cx="7894689" cy="48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837F2C8-423F-9673-C8A8-CB1DF5CB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Broker di messaggi - </a:t>
            </a:r>
            <a:r>
              <a:rPr lang="it-IT" dirty="0" err="1"/>
              <a:t>RabbitMQ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58EE81-8C2B-E353-54EA-55A9217894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05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153AE-E216-49F0-08F2-CEFA503E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C5997B-89C8-710C-B60B-CDA43201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Flusso di pagamento e notifica </a:t>
            </a:r>
            <a:r>
              <a:rPr lang="it-IT" sz="2800" dirty="0"/>
              <a:t>(creazione ordine)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ADD03F-CF79-2D5B-B19A-E42F40932F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pic>
        <p:nvPicPr>
          <p:cNvPr id="13" name="Segnaposto contenuto 12" descr="Immagine che contiene testo, diagramma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46AEFF21-D646-FE3B-3F46-A1C9BEDD2E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2620" t="4395" r="2626" b="4742"/>
          <a:stretch>
            <a:fillRect/>
          </a:stretch>
        </p:blipFill>
        <p:spPr>
          <a:xfrm>
            <a:off x="1761421" y="1222409"/>
            <a:ext cx="8043736" cy="5115978"/>
          </a:xfrm>
        </p:spPr>
      </p:pic>
    </p:spTree>
    <p:extLst>
      <p:ext uri="{BB962C8B-B14F-4D97-AF65-F5344CB8AC3E}">
        <p14:creationId xmlns:p14="http://schemas.microsoft.com/office/powerpoint/2010/main" val="22083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825C-FD45-8669-44D6-A61046F8C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82C1E-7C62-249A-C407-C5D3C49B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Flusso di pagamento e notifica </a:t>
            </a:r>
            <a:r>
              <a:rPr lang="it-IT" sz="2800" dirty="0"/>
              <a:t>(cattura ordine)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41828C-B34D-D2C8-4F24-8C85A36281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pic>
        <p:nvPicPr>
          <p:cNvPr id="8" name="Segnaposto contenuto 7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9C2E35AD-C288-616C-8C14-138899C810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2335" t="20337" r="2299" b="20529"/>
          <a:stretch>
            <a:fillRect/>
          </a:stretch>
        </p:blipFill>
        <p:spPr>
          <a:xfrm>
            <a:off x="595223" y="1515782"/>
            <a:ext cx="9654579" cy="3970617"/>
          </a:xfrm>
        </p:spPr>
      </p:pic>
    </p:spTree>
    <p:extLst>
      <p:ext uri="{BB962C8B-B14F-4D97-AF65-F5344CB8AC3E}">
        <p14:creationId xmlns:p14="http://schemas.microsoft.com/office/powerpoint/2010/main" val="225624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837E-3F55-B87C-CA8C-258D8A64A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98758-2731-E9FF-9039-F40DE873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Flusso di pagamento e notifica </a:t>
            </a:r>
            <a:r>
              <a:rPr lang="it-IT" sz="2800" dirty="0"/>
              <a:t>(notifica cliente)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3FB3EF-0E1E-8D90-C925-1F62E2BA2C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pic>
        <p:nvPicPr>
          <p:cNvPr id="7" name="Segnaposto contenuto 6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3DCA3AC3-9900-BAEF-0595-734C25C85F8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4217" t="15680" r="4180" b="15872"/>
          <a:stretch>
            <a:fillRect/>
          </a:stretch>
        </p:blipFill>
        <p:spPr>
          <a:xfrm>
            <a:off x="1319151" y="1743251"/>
            <a:ext cx="7367648" cy="3651415"/>
          </a:xfrm>
        </p:spPr>
      </p:pic>
    </p:spTree>
    <p:extLst>
      <p:ext uri="{BB962C8B-B14F-4D97-AF65-F5344CB8AC3E}">
        <p14:creationId xmlns:p14="http://schemas.microsoft.com/office/powerpoint/2010/main" val="165512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B1D08-6470-FB34-DF55-5CBF42CD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2F0CF0-1D7D-E012-2078-14B4CB97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Continuous Integration / Continuous Delivery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D2C0C90-763D-FAC8-9887-2DCF641673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3849" y="1304926"/>
            <a:ext cx="10187976" cy="3590924"/>
          </a:xfrm>
        </p:spPr>
        <p:txBody>
          <a:bodyPr>
            <a:normAutofit lnSpcReduction="10000"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Metodologia per la distribuzione continua di prodotti o servizi mediante l’utilizzo di </a:t>
            </a:r>
            <a:r>
              <a:rPr lang="it-IT" b="1" dirty="0"/>
              <a:t>processi automatizzati </a:t>
            </a:r>
            <a:r>
              <a:rPr lang="it-IT" dirty="0"/>
              <a:t>e basata sui concetti di integrazione e distribuzione.</a:t>
            </a:r>
          </a:p>
          <a:p>
            <a:pPr marL="598488" lvl="3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Continuous</a:t>
            </a:r>
            <a:r>
              <a:rPr lang="it-IT" b="1" dirty="0"/>
              <a:t> Integration (CI): </a:t>
            </a:r>
            <a:r>
              <a:rPr lang="it-IT" dirty="0"/>
              <a:t>indica la pratica di integrare automaticamente e frequentemente le modifiche al codice in un repository di codice condiviso.</a:t>
            </a:r>
          </a:p>
          <a:p>
            <a:pPr marL="598488" lvl="3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Continuous</a:t>
            </a:r>
            <a:r>
              <a:rPr lang="it-IT" b="1" dirty="0"/>
              <a:t> Delivery (CD): </a:t>
            </a:r>
            <a:r>
              <a:rPr lang="it-IT" dirty="0"/>
              <a:t>si ferma prima del rilascio automatico in produzione; le modifiche sono pronte per essere distribuite ma richiedono un’azione manuale per il </a:t>
            </a:r>
            <a:r>
              <a:rPr lang="it-IT" dirty="0" err="1"/>
              <a:t>deploy</a:t>
            </a:r>
            <a:r>
              <a:rPr lang="it-IT" dirty="0"/>
              <a:t>.</a:t>
            </a:r>
          </a:p>
          <a:p>
            <a:pPr marL="598488" lvl="3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b="1" dirty="0" err="1"/>
              <a:t>Continuous</a:t>
            </a:r>
            <a:r>
              <a:rPr lang="it-IT" b="1" dirty="0"/>
              <a:t> Deployment (CD): </a:t>
            </a:r>
            <a:r>
              <a:rPr lang="it-IT" dirty="0"/>
              <a:t>rilascia automaticamente gli aggiornamenti nell’ambiente di produzione senza intervento manuale.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Pipeline CI/CD: </a:t>
            </a:r>
            <a:r>
              <a:rPr lang="it-IT" dirty="0"/>
              <a:t>automatizza le fasi di </a:t>
            </a:r>
            <a:r>
              <a:rPr lang="it-IT" b="1" dirty="0"/>
              <a:t>build, test e deployment</a:t>
            </a:r>
            <a:r>
              <a:rPr lang="it-IT" dirty="0"/>
              <a:t>, colmando il divario tra team di sviluppo (Dev) e </a:t>
            </a:r>
            <a:r>
              <a:rPr lang="it-IT" dirty="0" err="1"/>
              <a:t>operation</a:t>
            </a:r>
            <a:r>
              <a:rPr lang="it-IT" dirty="0"/>
              <a:t> (Ops) e consentendo </a:t>
            </a:r>
            <a:r>
              <a:rPr lang="it-IT" b="1" dirty="0"/>
              <a:t>rilasci più frequenti, costi contenuti e software di qualità elevata</a:t>
            </a:r>
            <a:r>
              <a:rPr lang="it-IT" dirty="0"/>
              <a:t>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46E766-FB6F-1541-1C95-9BA14EC80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Implementazione e sviluppo</a:t>
            </a:r>
          </a:p>
          <a:p>
            <a:endParaRPr lang="it-IT" dirty="0"/>
          </a:p>
        </p:txBody>
      </p:sp>
      <p:pic>
        <p:nvPicPr>
          <p:cNvPr id="2052" name="Picture 4" descr="CI/CD Flow">
            <a:extLst>
              <a:ext uri="{FF2B5EF4-FFF2-40B4-BE49-F238E27FC236}">
                <a16:creationId xmlns:a16="http://schemas.microsoft.com/office/drawing/2014/main" id="{6CBC99FA-F3F2-29FA-544B-0D4C1007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354" y="5109662"/>
            <a:ext cx="650594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6A1DC-093A-8131-8C35-EF5B6877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Continuous Integration / Continuous Delivery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E21506-4BB5-5FD2-AD07-6C0B96C540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/>
              <a:t>Implementazione e sviluppo</a:t>
            </a:r>
          </a:p>
          <a:p>
            <a:endParaRPr lang="it-IT" dirty="0"/>
          </a:p>
        </p:txBody>
      </p:sp>
      <p:pic>
        <p:nvPicPr>
          <p:cNvPr id="16" name="Segnaposto contenuto 15" descr="Immagine che contiene testo, schermata, diagramma, software&#10;&#10;Il contenuto generato dall'IA potrebbe non essere corretto.">
            <a:extLst>
              <a:ext uri="{FF2B5EF4-FFF2-40B4-BE49-F238E27FC236}">
                <a16:creationId xmlns:a16="http://schemas.microsoft.com/office/drawing/2014/main" id="{4B15A486-9F3F-32B5-D38D-2A7EB878F0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5223" y="1328737"/>
            <a:ext cx="10296525" cy="4200525"/>
          </a:xfrm>
        </p:spPr>
      </p:pic>
    </p:spTree>
    <p:extLst>
      <p:ext uri="{BB962C8B-B14F-4D97-AF65-F5344CB8AC3E}">
        <p14:creationId xmlns:p14="http://schemas.microsoft.com/office/powerpoint/2010/main" val="3703176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F92060-9DAF-11FC-E808-E3B076A9C5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5" y="1304925"/>
            <a:ext cx="10093625" cy="467677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OKD (</a:t>
            </a:r>
            <a:r>
              <a:rPr lang="it-IT" b="1" dirty="0" err="1"/>
              <a:t>OpenShift</a:t>
            </a:r>
            <a:r>
              <a:rPr lang="it-IT" b="1" dirty="0"/>
              <a:t> </a:t>
            </a:r>
            <a:r>
              <a:rPr lang="it-IT" b="1" dirty="0" err="1"/>
              <a:t>Kubernetes</a:t>
            </a:r>
            <a:r>
              <a:rPr lang="it-IT" b="1" dirty="0"/>
              <a:t> Distribution)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Distribuzione open source di </a:t>
            </a:r>
            <a:r>
              <a:rPr lang="it-IT" dirty="0" err="1"/>
              <a:t>OpenShift</a:t>
            </a:r>
            <a:r>
              <a:rPr lang="it-IT" dirty="0"/>
              <a:t> (basato su </a:t>
            </a:r>
            <a:r>
              <a:rPr lang="it-IT" dirty="0" err="1"/>
              <a:t>Kubernetes</a:t>
            </a:r>
            <a:r>
              <a:rPr lang="it-IT" dirty="0"/>
              <a:t>).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Cluster di nodi che permette di orchestrare e gestire applicazioni containerizzate in maniera scalabile e resiliente.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Include funzionalità avanzate come gestione di deployment, networking, storage e sicurezza.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 err="1"/>
              <a:t>Pod</a:t>
            </a:r>
            <a:endParaRPr lang="it-IT" dirty="0"/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Unità minima di esecuzione all’interno di </a:t>
            </a:r>
            <a:r>
              <a:rPr lang="it-IT" dirty="0" err="1"/>
              <a:t>Kubernetes</a:t>
            </a:r>
            <a:r>
              <a:rPr lang="it-IT" dirty="0"/>
              <a:t> / OKD.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Può contenere </a:t>
            </a:r>
            <a:r>
              <a:rPr lang="it-IT" b="1" dirty="0"/>
              <a:t>uno o più container</a:t>
            </a:r>
            <a:r>
              <a:rPr lang="it-IT" dirty="0"/>
              <a:t> che condividono </a:t>
            </a:r>
            <a:r>
              <a:rPr lang="it-IT" b="1" dirty="0"/>
              <a:t>storage, rete e configurazioni</a:t>
            </a:r>
            <a:r>
              <a:rPr lang="it-IT" dirty="0"/>
              <a:t>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I </a:t>
            </a:r>
            <a:r>
              <a:rPr lang="it-IT" dirty="0" err="1"/>
              <a:t>pod</a:t>
            </a:r>
            <a:r>
              <a:rPr lang="it-IT" dirty="0"/>
              <a:t> vengono creati e gestiti tramite </a:t>
            </a:r>
            <a:r>
              <a:rPr lang="it-IT" b="1" dirty="0"/>
              <a:t>Deployment</a:t>
            </a:r>
            <a:r>
              <a:rPr lang="it-IT" dirty="0"/>
              <a:t>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/>
              <a:t>Deployment</a:t>
            </a:r>
            <a:endParaRPr lang="it-IT" dirty="0"/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Definisce come</a:t>
            </a:r>
            <a:r>
              <a:rPr lang="it-IT" b="1" dirty="0"/>
              <a:t> creare, aggiornare e scalare </a:t>
            </a:r>
            <a:r>
              <a:rPr lang="it-IT" dirty="0"/>
              <a:t>i </a:t>
            </a:r>
            <a:r>
              <a:rPr lang="it-IT" dirty="0" err="1"/>
              <a:t>pod</a:t>
            </a:r>
            <a:r>
              <a:rPr lang="it-IT" dirty="0"/>
              <a:t> all’interno del cluster.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dirty="0"/>
              <a:t>Garantisce che </a:t>
            </a:r>
            <a:r>
              <a:rPr lang="it-IT" b="1" dirty="0"/>
              <a:t>lo stato desiderato </a:t>
            </a:r>
            <a:r>
              <a:rPr lang="it-IT" dirty="0"/>
              <a:t>dell’applicazione sia mantenuto automaticamente (es. numero di repliche).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1" dirty="0"/>
              <a:t>File principali per il deployment di un’applicazione</a:t>
            </a:r>
            <a:endParaRPr lang="it-IT" dirty="0"/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b="1" dirty="0"/>
              <a:t>Secrets</a:t>
            </a:r>
            <a:r>
              <a:rPr lang="it-IT" dirty="0"/>
              <a:t>: gestiscono dati sensibili (password, token, chiavi).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ConfigMap</a:t>
            </a:r>
            <a:r>
              <a:rPr lang="it-IT" dirty="0"/>
              <a:t>: contengono configurazioni non sensibili per l’applicazione.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b="1" dirty="0"/>
              <a:t>Deployment</a:t>
            </a:r>
            <a:r>
              <a:rPr lang="it-IT" dirty="0"/>
              <a:t>: definisce la creazione, l’aggiornamento e la scalabilità dei </a:t>
            </a:r>
            <a:r>
              <a:rPr lang="it-IT" dirty="0" err="1"/>
              <a:t>pod</a:t>
            </a:r>
            <a:r>
              <a:rPr lang="it-IT" dirty="0"/>
              <a:t>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b="1" dirty="0"/>
              <a:t>Service</a:t>
            </a:r>
            <a:r>
              <a:rPr lang="it-IT" dirty="0"/>
              <a:t>: espone i </a:t>
            </a:r>
            <a:r>
              <a:rPr lang="it-IT" dirty="0" err="1"/>
              <a:t>pod</a:t>
            </a:r>
            <a:r>
              <a:rPr lang="it-IT" dirty="0"/>
              <a:t> e li rende raggiungibili all’interno del cluster.</a:t>
            </a:r>
          </a:p>
          <a:p>
            <a:pPr marL="598488" lvl="3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it-IT" b="1" dirty="0" err="1"/>
              <a:t>Route</a:t>
            </a:r>
            <a:r>
              <a:rPr lang="it-IT" dirty="0"/>
              <a:t>: espone i servizi all’esterno del cluster tramite URL pubbliche.</a:t>
            </a:r>
          </a:p>
          <a:p>
            <a:pPr marL="300038" lvl="2" indent="-285750">
              <a:lnSpc>
                <a:spcPct val="130000"/>
              </a:lnSpc>
            </a:pPr>
            <a:endParaRPr lang="it-IT" dirty="0"/>
          </a:p>
          <a:p>
            <a:pPr marL="300038" lvl="2" indent="-285750">
              <a:lnSpc>
                <a:spcPct val="130000"/>
              </a:lnSpc>
            </a:pPr>
            <a:endParaRPr lang="it-IT" dirty="0"/>
          </a:p>
          <a:p>
            <a:pPr marL="598488" lvl="3" indent="-285750">
              <a:lnSpc>
                <a:spcPct val="130000"/>
              </a:lnSpc>
            </a:pP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C7DDA1-FFC9-14DB-112B-530D5809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561025-EEE6-5C32-913F-95FC01BFC4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ym typeface="Montserrat SemiBold"/>
              </a:rPr>
              <a:t>Implementazione e sviluppo</a:t>
            </a:r>
          </a:p>
          <a:p>
            <a:endParaRPr lang="it-IT" dirty="0"/>
          </a:p>
        </p:txBody>
      </p:sp>
      <p:pic>
        <p:nvPicPr>
          <p:cNvPr id="3077" name="Picture 5" descr="How to Deploy OKD Minishift onto a Publicly-Hosted VM">
            <a:extLst>
              <a:ext uri="{FF2B5EF4-FFF2-40B4-BE49-F238E27FC236}">
                <a16:creationId xmlns:a16="http://schemas.microsoft.com/office/drawing/2014/main" id="{B8504CA3-4042-1287-E37A-AFE62290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0" y="4366335"/>
            <a:ext cx="1905000" cy="9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7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CD736CF-505F-8314-FD7C-617F6038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55AE46-4140-FA85-A169-C14DA037C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5" y="1304925"/>
            <a:ext cx="7324164" cy="4752975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Recensioni</a:t>
            </a:r>
          </a:p>
          <a:p>
            <a:pPr marL="598488" lvl="3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Consentire ai clienti di recensire alloggi e attività.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Notifiche</a:t>
            </a:r>
          </a:p>
          <a:p>
            <a:pPr marL="598488" lvl="3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Più tipologie di notifiche email / notifiche </a:t>
            </a:r>
            <a:r>
              <a:rPr lang="it-IT" dirty="0" err="1"/>
              <a:t>push</a:t>
            </a:r>
            <a:r>
              <a:rPr lang="it-IT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Mappe</a:t>
            </a:r>
          </a:p>
          <a:p>
            <a:pPr marL="598488" lvl="3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Integrazione con servizi di geolocalizzazione per mostrare la posizione di alloggi ed attività.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" b="1" dirty="0"/>
              <a:t>Internazionalizzazione</a:t>
            </a:r>
          </a:p>
          <a:p>
            <a:pPr marL="598488" lvl="3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" dirty="0"/>
              <a:t>Traduzione dell’applicativo in più di una lingua / valuta.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" b="1" dirty="0"/>
              <a:t>Continuous Deployment</a:t>
            </a:r>
          </a:p>
          <a:p>
            <a:pPr marL="598488" lvl="3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dirty="0"/>
              <a:t>Rilascio automatico delle nuove versioni del software nell’ambiente di produzione.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710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7C4590-4354-EBFF-D6E9-F2040731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BAB095-7B5C-9078-76CA-05FCCE8376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B07090-98D9-2374-E400-E3BEB3DA0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85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6271-840E-77E0-C2D9-D19F3500B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0D29AB-2E63-AD14-A8F9-C2E54C6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4316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98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8D8A8D-A2FB-57F0-13B0-544EF937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Timeline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A7BD1B7-0570-00B2-E666-6D4BD77BDA4B}"/>
              </a:ext>
            </a:extLst>
          </p:cNvPr>
          <p:cNvCxnSpPr>
            <a:cxnSpLocks/>
            <a:stCxn id="33" idx="6"/>
            <a:endCxn id="40" idx="2"/>
          </p:cNvCxnSpPr>
          <p:nvPr/>
        </p:nvCxnSpPr>
        <p:spPr>
          <a:xfrm>
            <a:off x="9409636" y="3771900"/>
            <a:ext cx="168651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diritto 20">
            <a:extLst>
              <a:ext uri="{FF2B5EF4-FFF2-40B4-BE49-F238E27FC236}">
                <a16:creationId xmlns:a16="http://schemas.microsoft.com/office/drawing/2014/main" id="{BA4B4301-9C68-6A54-60BC-0948F34575A0}"/>
              </a:ext>
            </a:extLst>
          </p:cNvPr>
          <p:cNvCxnSpPr>
            <a:cxnSpLocks/>
            <a:stCxn id="34" idx="3"/>
            <a:endCxn id="44" idx="2"/>
          </p:cNvCxnSpPr>
          <p:nvPr/>
        </p:nvCxnSpPr>
        <p:spPr>
          <a:xfrm flipV="1">
            <a:off x="9378289" y="2470516"/>
            <a:ext cx="556070" cy="13013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868B218-2097-B943-A717-DB9234AF85A7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7052105" y="3771900"/>
            <a:ext cx="17776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2C51065-EE22-5CC8-D1BC-2D0A4F85C16D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901562" y="3771900"/>
            <a:ext cx="160197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4F342C3-22BB-BD4D-0BD3-5342AC51C567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2877787" y="3771900"/>
            <a:ext cx="147521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7E30537C-AC67-1DC8-4E42-79DACD0CC641}"/>
              </a:ext>
            </a:extLst>
          </p:cNvPr>
          <p:cNvCxnSpPr>
            <a:cxnSpLocks/>
            <a:stCxn id="27" idx="3"/>
            <a:endCxn id="44" idx="2"/>
          </p:cNvCxnSpPr>
          <p:nvPr/>
        </p:nvCxnSpPr>
        <p:spPr>
          <a:xfrm>
            <a:off x="5990515" y="2470516"/>
            <a:ext cx="394384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diritto 20">
            <a:extLst>
              <a:ext uri="{FF2B5EF4-FFF2-40B4-BE49-F238E27FC236}">
                <a16:creationId xmlns:a16="http://schemas.microsoft.com/office/drawing/2014/main" id="{DD2C33AB-87E5-180F-9ADC-B9877C47D4C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4901562" y="2470516"/>
            <a:ext cx="540389" cy="13013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ttore diritto 20">
            <a:extLst>
              <a:ext uri="{FF2B5EF4-FFF2-40B4-BE49-F238E27FC236}">
                <a16:creationId xmlns:a16="http://schemas.microsoft.com/office/drawing/2014/main" id="{A451CCB0-A96F-E059-AFE3-7468CD8A86BC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2877787" y="2470367"/>
            <a:ext cx="610896" cy="130153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ABA3C9D3-E0CF-CE98-5061-8D6D5C9FA669}"/>
              </a:ext>
            </a:extLst>
          </p:cNvPr>
          <p:cNvSpPr>
            <a:spLocks/>
          </p:cNvSpPr>
          <p:nvPr/>
        </p:nvSpPr>
        <p:spPr>
          <a:xfrm>
            <a:off x="532709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testo 17">
            <a:extLst>
              <a:ext uri="{FF2B5EF4-FFF2-40B4-BE49-F238E27FC236}">
                <a16:creationId xmlns:a16="http://schemas.microsoft.com/office/drawing/2014/main" id="{AE9D7164-95A7-F5F8-A0A2-211F4F92DB32}"/>
              </a:ext>
            </a:extLst>
          </p:cNvPr>
          <p:cNvSpPr txBox="1">
            <a:spLocks/>
          </p:cNvSpPr>
          <p:nvPr/>
        </p:nvSpPr>
        <p:spPr>
          <a:xfrm>
            <a:off x="548382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27/03</a:t>
            </a:r>
          </a:p>
        </p:txBody>
      </p:sp>
      <p:sp>
        <p:nvSpPr>
          <p:cNvPr id="15" name="Segnaposto testo 24">
            <a:extLst>
              <a:ext uri="{FF2B5EF4-FFF2-40B4-BE49-F238E27FC236}">
                <a16:creationId xmlns:a16="http://schemas.microsoft.com/office/drawing/2014/main" id="{D2E2291E-CEFE-BD23-EC4B-8F619F9C6B17}"/>
              </a:ext>
            </a:extLst>
          </p:cNvPr>
          <p:cNvSpPr txBox="1">
            <a:spLocks/>
          </p:cNvSpPr>
          <p:nvPr/>
        </p:nvSpPr>
        <p:spPr>
          <a:xfrm>
            <a:off x="-144124" y="3141084"/>
            <a:ext cx="1933575" cy="288925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/>
              <a:t>Inizio</a:t>
            </a:r>
            <a:r>
              <a:rPr lang="en-US" b="1" dirty="0"/>
              <a:t> </a:t>
            </a:r>
            <a:r>
              <a:rPr lang="en-US" b="1" dirty="0" err="1"/>
              <a:t>tirocinio</a:t>
            </a:r>
            <a:endParaRPr lang="it-IT" b="1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E570E343-8C79-67D3-2A48-B9094940A133}"/>
              </a:ext>
            </a:extLst>
          </p:cNvPr>
          <p:cNvSpPr>
            <a:spLocks/>
          </p:cNvSpPr>
          <p:nvPr/>
        </p:nvSpPr>
        <p:spPr>
          <a:xfrm>
            <a:off x="2329223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7">
            <a:extLst>
              <a:ext uri="{FF2B5EF4-FFF2-40B4-BE49-F238E27FC236}">
                <a16:creationId xmlns:a16="http://schemas.microsoft.com/office/drawing/2014/main" id="{1285FC0A-BAE1-D51F-CF1A-B83E78181E25}"/>
              </a:ext>
            </a:extLst>
          </p:cNvPr>
          <p:cNvSpPr txBox="1">
            <a:spLocks/>
          </p:cNvSpPr>
          <p:nvPr/>
        </p:nvSpPr>
        <p:spPr>
          <a:xfrm>
            <a:off x="2329223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10/04</a:t>
            </a:r>
          </a:p>
        </p:txBody>
      </p:sp>
      <p:sp>
        <p:nvSpPr>
          <p:cNvPr id="18" name="Segnaposto testo 28">
            <a:extLst>
              <a:ext uri="{FF2B5EF4-FFF2-40B4-BE49-F238E27FC236}">
                <a16:creationId xmlns:a16="http://schemas.microsoft.com/office/drawing/2014/main" id="{32D2F6EB-6767-C6B9-C8A8-88FFC15040D8}"/>
              </a:ext>
            </a:extLst>
          </p:cNvPr>
          <p:cNvSpPr txBox="1">
            <a:spLocks/>
          </p:cNvSpPr>
          <p:nvPr/>
        </p:nvSpPr>
        <p:spPr>
          <a:xfrm>
            <a:off x="1563760" y="4129117"/>
            <a:ext cx="2091017" cy="547199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/>
              <a:t>Studio </a:t>
            </a:r>
            <a:r>
              <a:rPr lang="en-US" b="1" dirty="0" err="1"/>
              <a:t>tecnologie</a:t>
            </a:r>
            <a:r>
              <a:rPr lang="en-US" b="1" dirty="0"/>
              <a:t> backend</a:t>
            </a:r>
            <a:endParaRPr lang="it-IT" b="1" dirty="0">
              <a:solidFill>
                <a:srgbClr val="333333"/>
              </a:solidFill>
            </a:endParaRPr>
          </a:p>
          <a:p>
            <a:pPr algn="ctr">
              <a:lnSpc>
                <a:spcPct val="100000"/>
              </a:lnSpc>
            </a:pPr>
            <a:endParaRPr lang="it-IT" b="1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4CB158F-9E37-79DA-2C14-B3379988FB98}"/>
              </a:ext>
            </a:extLst>
          </p:cNvPr>
          <p:cNvSpPr>
            <a:spLocks/>
          </p:cNvSpPr>
          <p:nvPr/>
        </p:nvSpPr>
        <p:spPr>
          <a:xfrm>
            <a:off x="4352998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testo 17">
            <a:extLst>
              <a:ext uri="{FF2B5EF4-FFF2-40B4-BE49-F238E27FC236}">
                <a16:creationId xmlns:a16="http://schemas.microsoft.com/office/drawing/2014/main" id="{CCB4E0DE-F7AF-F4D1-5802-088B1F8DDCBE}"/>
              </a:ext>
            </a:extLst>
          </p:cNvPr>
          <p:cNvSpPr txBox="1">
            <a:spLocks/>
          </p:cNvSpPr>
          <p:nvPr/>
        </p:nvSpPr>
        <p:spPr>
          <a:xfrm>
            <a:off x="4352998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13/05</a:t>
            </a:r>
          </a:p>
        </p:txBody>
      </p:sp>
      <p:sp>
        <p:nvSpPr>
          <p:cNvPr id="21" name="Segnaposto testo 28">
            <a:extLst>
              <a:ext uri="{FF2B5EF4-FFF2-40B4-BE49-F238E27FC236}">
                <a16:creationId xmlns:a16="http://schemas.microsoft.com/office/drawing/2014/main" id="{54BB41E1-2A04-BC7C-A22E-C03038B4F158}"/>
              </a:ext>
            </a:extLst>
          </p:cNvPr>
          <p:cNvSpPr txBox="1">
            <a:spLocks/>
          </p:cNvSpPr>
          <p:nvPr/>
        </p:nvSpPr>
        <p:spPr>
          <a:xfrm>
            <a:off x="3597444" y="4129117"/>
            <a:ext cx="2091017" cy="547199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/>
              <a:t>Studio </a:t>
            </a:r>
            <a:r>
              <a:rPr lang="en-US" b="1" dirty="0" err="1"/>
              <a:t>tecnologie</a:t>
            </a:r>
            <a:r>
              <a:rPr lang="en-US" b="1" dirty="0"/>
              <a:t> frontend</a:t>
            </a:r>
            <a:endParaRPr lang="it-IT" b="1" dirty="0">
              <a:solidFill>
                <a:srgbClr val="333333"/>
              </a:solidFill>
            </a:endParaRPr>
          </a:p>
          <a:p>
            <a:pPr algn="ctr">
              <a:lnSpc>
                <a:spcPct val="100000"/>
              </a:lnSpc>
            </a:pPr>
            <a:endParaRPr lang="it-IT" b="1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49CAE43A-4CBD-1226-F14C-11D47C216C60}"/>
              </a:ext>
            </a:extLst>
          </p:cNvPr>
          <p:cNvSpPr>
            <a:spLocks/>
          </p:cNvSpPr>
          <p:nvPr/>
        </p:nvSpPr>
        <p:spPr>
          <a:xfrm>
            <a:off x="3488683" y="2196767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testo 17">
            <a:extLst>
              <a:ext uri="{FF2B5EF4-FFF2-40B4-BE49-F238E27FC236}">
                <a16:creationId xmlns:a16="http://schemas.microsoft.com/office/drawing/2014/main" id="{680956A1-BE82-5900-4566-F57EDBF3A1C5}"/>
              </a:ext>
            </a:extLst>
          </p:cNvPr>
          <p:cNvSpPr txBox="1">
            <a:spLocks/>
          </p:cNvSpPr>
          <p:nvPr/>
        </p:nvSpPr>
        <p:spPr>
          <a:xfrm>
            <a:off x="3488683" y="2196767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14/04</a:t>
            </a:r>
          </a:p>
        </p:txBody>
      </p:sp>
      <p:sp>
        <p:nvSpPr>
          <p:cNvPr id="24" name="Segnaposto testo 24">
            <a:extLst>
              <a:ext uri="{FF2B5EF4-FFF2-40B4-BE49-F238E27FC236}">
                <a16:creationId xmlns:a16="http://schemas.microsoft.com/office/drawing/2014/main" id="{344034D1-63B0-3F67-9A66-E834FA072B16}"/>
              </a:ext>
            </a:extLst>
          </p:cNvPr>
          <p:cNvSpPr txBox="1">
            <a:spLocks/>
          </p:cNvSpPr>
          <p:nvPr/>
        </p:nvSpPr>
        <p:spPr>
          <a:xfrm>
            <a:off x="2895484" y="1627151"/>
            <a:ext cx="1779200" cy="485999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/>
              <a:t>Sviluppo</a:t>
            </a:r>
            <a:r>
              <a:rPr lang="en-US" b="1" dirty="0"/>
              <a:t> backend</a:t>
            </a:r>
            <a:endParaRPr lang="it-IT" b="1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F464CDB-42FB-E4F5-6FC6-443842A9F7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0" y="3771900"/>
            <a:ext cx="53270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FAE9A798-F492-647F-DA3D-ABEEA1DC8866}"/>
              </a:ext>
            </a:extLst>
          </p:cNvPr>
          <p:cNvSpPr>
            <a:spLocks/>
          </p:cNvSpPr>
          <p:nvPr/>
        </p:nvSpPr>
        <p:spPr>
          <a:xfrm>
            <a:off x="5441951" y="2196916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testo 17">
            <a:extLst>
              <a:ext uri="{FF2B5EF4-FFF2-40B4-BE49-F238E27FC236}">
                <a16:creationId xmlns:a16="http://schemas.microsoft.com/office/drawing/2014/main" id="{51897683-46D3-95D9-2A92-9F323AB4C9F7}"/>
              </a:ext>
            </a:extLst>
          </p:cNvPr>
          <p:cNvSpPr txBox="1">
            <a:spLocks/>
          </p:cNvSpPr>
          <p:nvPr/>
        </p:nvSpPr>
        <p:spPr>
          <a:xfrm>
            <a:off x="5441951" y="2196916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15/05</a:t>
            </a:r>
          </a:p>
        </p:txBody>
      </p:sp>
      <p:sp>
        <p:nvSpPr>
          <p:cNvPr id="28" name="Segnaposto testo 24">
            <a:extLst>
              <a:ext uri="{FF2B5EF4-FFF2-40B4-BE49-F238E27FC236}">
                <a16:creationId xmlns:a16="http://schemas.microsoft.com/office/drawing/2014/main" id="{26A702E5-F427-FEB2-FC38-3217F7A4C22B}"/>
              </a:ext>
            </a:extLst>
          </p:cNvPr>
          <p:cNvSpPr txBox="1">
            <a:spLocks/>
          </p:cNvSpPr>
          <p:nvPr/>
        </p:nvSpPr>
        <p:spPr>
          <a:xfrm>
            <a:off x="4842306" y="1625992"/>
            <a:ext cx="1779200" cy="319005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/>
              <a:t>Sviluppo</a:t>
            </a:r>
            <a:r>
              <a:rPr lang="en-US" b="1" dirty="0"/>
              <a:t> frontend</a:t>
            </a:r>
            <a:endParaRPr lang="it-IT" b="1" dirty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A297A8F-618F-F155-8B33-F71FE5313E69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4068594" y="2470367"/>
            <a:ext cx="1373357" cy="14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5769C174-F3FE-BEBD-6827-3AC85E43B9BA}"/>
              </a:ext>
            </a:extLst>
          </p:cNvPr>
          <p:cNvSpPr>
            <a:spLocks/>
          </p:cNvSpPr>
          <p:nvPr/>
        </p:nvSpPr>
        <p:spPr>
          <a:xfrm>
            <a:off x="6503541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egnaposto testo 17">
            <a:extLst>
              <a:ext uri="{FF2B5EF4-FFF2-40B4-BE49-F238E27FC236}">
                <a16:creationId xmlns:a16="http://schemas.microsoft.com/office/drawing/2014/main" id="{51CC8797-ED52-3E38-708A-D9E1636304F6}"/>
              </a:ext>
            </a:extLst>
          </p:cNvPr>
          <p:cNvSpPr txBox="1">
            <a:spLocks/>
          </p:cNvSpPr>
          <p:nvPr/>
        </p:nvSpPr>
        <p:spPr>
          <a:xfrm>
            <a:off x="6503541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19/05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B2D979F7-434A-5160-7F0D-FA572581F840}"/>
              </a:ext>
            </a:extLst>
          </p:cNvPr>
          <p:cNvSpPr txBox="1">
            <a:spLocks/>
          </p:cNvSpPr>
          <p:nvPr/>
        </p:nvSpPr>
        <p:spPr>
          <a:xfrm>
            <a:off x="5794682" y="4129117"/>
            <a:ext cx="1997628" cy="547199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b="1" dirty="0"/>
              <a:t>Analisi dei requisiti e definizione task</a:t>
            </a:r>
            <a:endParaRPr lang="it-IT" b="1" dirty="0">
              <a:solidFill>
                <a:srgbClr val="333333"/>
              </a:solidFill>
            </a:endParaRPr>
          </a:p>
          <a:p>
            <a:pPr algn="ctr">
              <a:lnSpc>
                <a:spcPct val="100000"/>
              </a:lnSpc>
            </a:pPr>
            <a:endParaRPr lang="it-IT" b="1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E67A94A9-215B-6421-437C-78BA85640778}"/>
              </a:ext>
            </a:extLst>
          </p:cNvPr>
          <p:cNvSpPr>
            <a:spLocks/>
          </p:cNvSpPr>
          <p:nvPr/>
        </p:nvSpPr>
        <p:spPr>
          <a:xfrm>
            <a:off x="8829725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egnaposto testo 17">
            <a:extLst>
              <a:ext uri="{FF2B5EF4-FFF2-40B4-BE49-F238E27FC236}">
                <a16:creationId xmlns:a16="http://schemas.microsoft.com/office/drawing/2014/main" id="{8FDC8AF8-ACAE-DB3F-040B-D45083F3BD4B}"/>
              </a:ext>
            </a:extLst>
          </p:cNvPr>
          <p:cNvSpPr txBox="1">
            <a:spLocks/>
          </p:cNvSpPr>
          <p:nvPr/>
        </p:nvSpPr>
        <p:spPr>
          <a:xfrm>
            <a:off x="8829725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10/07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E950B5B9-065A-473C-1852-836AD6D4DA63}"/>
              </a:ext>
            </a:extLst>
          </p:cNvPr>
          <p:cNvSpPr txBox="1">
            <a:spLocks/>
          </p:cNvSpPr>
          <p:nvPr/>
        </p:nvSpPr>
        <p:spPr>
          <a:xfrm>
            <a:off x="8074171" y="4129117"/>
            <a:ext cx="2091017" cy="547199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b="1" dirty="0"/>
              <a:t>Studio tecnologie </a:t>
            </a:r>
            <a:r>
              <a:rPr lang="it-IT" b="1" dirty="0" err="1"/>
              <a:t>DevOps</a:t>
            </a:r>
            <a:endParaRPr lang="it-IT" b="1" dirty="0">
              <a:solidFill>
                <a:srgbClr val="333333"/>
              </a:solidFill>
            </a:endParaRPr>
          </a:p>
          <a:p>
            <a:pPr algn="ctr">
              <a:lnSpc>
                <a:spcPct val="100000"/>
              </a:lnSpc>
            </a:pPr>
            <a:endParaRPr lang="it-IT" b="1" dirty="0"/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A09F883D-8533-CB98-361C-766479598922}"/>
              </a:ext>
            </a:extLst>
          </p:cNvPr>
          <p:cNvSpPr txBox="1">
            <a:spLocks/>
          </p:cNvSpPr>
          <p:nvPr/>
        </p:nvSpPr>
        <p:spPr>
          <a:xfrm>
            <a:off x="1789451" y="4683127"/>
            <a:ext cx="2308197" cy="1037547"/>
          </a:xfrm>
          <a:prstGeom prst="rect">
            <a:avLst/>
          </a:prstGeom>
        </p:spPr>
        <p:txBody>
          <a:bodyPr vert="horz" lIns="0" tIns="0" rIns="0" bIns="0" spcCol="360000" rtlCol="0">
            <a:noAutofit/>
          </a:bodyPr>
          <a:lstStyle>
            <a:lvl1pPr marL="0" indent="0" algn="ctr" defTabSz="3600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Spring Boot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Quarkus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 err="1"/>
              <a:t>MongoDB</a:t>
            </a:r>
            <a:endParaRPr lang="it-IT" sz="1200" dirty="0"/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75F2E072-217F-CAD1-B5EF-ABBC3C37979E}"/>
              </a:ext>
            </a:extLst>
          </p:cNvPr>
          <p:cNvSpPr txBox="1">
            <a:spLocks/>
          </p:cNvSpPr>
          <p:nvPr/>
        </p:nvSpPr>
        <p:spPr>
          <a:xfrm>
            <a:off x="3829081" y="4725062"/>
            <a:ext cx="1933575" cy="1037547"/>
          </a:xfrm>
          <a:prstGeom prst="rect">
            <a:avLst/>
          </a:prstGeom>
        </p:spPr>
        <p:txBody>
          <a:bodyPr vert="horz" lIns="0" tIns="0" rIns="0" bIns="0" spcCol="360000" rtlCol="0">
            <a:noAutofit/>
          </a:bodyPr>
          <a:lstStyle>
            <a:lvl1pPr marL="0" indent="0" algn="ctr" defTabSz="3600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 err="1"/>
              <a:t>Angular</a:t>
            </a:r>
            <a:endParaRPr lang="it-IT" sz="12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 err="1"/>
              <a:t>RxJS</a:t>
            </a:r>
            <a:endParaRPr lang="it-IT" sz="12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 err="1"/>
              <a:t>PrimeNG</a:t>
            </a:r>
            <a:endParaRPr lang="it-IT" sz="1200" dirty="0"/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6AD530D1-AA0E-74A3-8921-7A6A7391732C}"/>
              </a:ext>
            </a:extLst>
          </p:cNvPr>
          <p:cNvSpPr txBox="1">
            <a:spLocks/>
          </p:cNvSpPr>
          <p:nvPr/>
        </p:nvSpPr>
        <p:spPr>
          <a:xfrm>
            <a:off x="5892116" y="4725062"/>
            <a:ext cx="2515648" cy="1037547"/>
          </a:xfrm>
          <a:prstGeom prst="rect">
            <a:avLst/>
          </a:prstGeom>
        </p:spPr>
        <p:txBody>
          <a:bodyPr vert="horz" lIns="0" tIns="0" rIns="0" bIns="0" spcCol="360000" rtlCol="0">
            <a:noAutofit/>
          </a:bodyPr>
          <a:lstStyle>
            <a:lvl1pPr marL="0" indent="0" algn="ctr" defTabSz="3600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Documento requisiti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Decomposizione task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Assegnazione priorità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2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D9680006-DD9D-1260-15DC-C742492655A6}"/>
              </a:ext>
            </a:extLst>
          </p:cNvPr>
          <p:cNvSpPr txBox="1">
            <a:spLocks/>
          </p:cNvSpPr>
          <p:nvPr/>
        </p:nvSpPr>
        <p:spPr>
          <a:xfrm>
            <a:off x="8318150" y="4725062"/>
            <a:ext cx="2515648" cy="1037547"/>
          </a:xfrm>
          <a:prstGeom prst="rect">
            <a:avLst/>
          </a:prstGeom>
        </p:spPr>
        <p:txBody>
          <a:bodyPr vert="horz" lIns="0" tIns="0" rIns="0" bIns="0" spcCol="360000" rtlCol="0">
            <a:noAutofit/>
          </a:bodyPr>
          <a:lstStyle>
            <a:lvl1pPr marL="0" indent="0" algn="ctr" defTabSz="3600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Jenkins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200" dirty="0"/>
              <a:t>OKD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200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DFD6925D-36F9-AC4F-74A3-451FFC13F262}"/>
              </a:ext>
            </a:extLst>
          </p:cNvPr>
          <p:cNvSpPr>
            <a:spLocks/>
          </p:cNvSpPr>
          <p:nvPr/>
        </p:nvSpPr>
        <p:spPr>
          <a:xfrm>
            <a:off x="11096151" y="3498300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Segnaposto testo 17">
            <a:extLst>
              <a:ext uri="{FF2B5EF4-FFF2-40B4-BE49-F238E27FC236}">
                <a16:creationId xmlns:a16="http://schemas.microsoft.com/office/drawing/2014/main" id="{8C8A4219-0128-8692-2378-B08A420650AD}"/>
              </a:ext>
            </a:extLst>
          </p:cNvPr>
          <p:cNvSpPr txBox="1">
            <a:spLocks/>
          </p:cNvSpPr>
          <p:nvPr/>
        </p:nvSpPr>
        <p:spPr>
          <a:xfrm>
            <a:off x="11111824" y="3498300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26/09</a:t>
            </a:r>
          </a:p>
        </p:txBody>
      </p:sp>
      <p:sp>
        <p:nvSpPr>
          <p:cNvPr id="42" name="Segnaposto testo 24">
            <a:extLst>
              <a:ext uri="{FF2B5EF4-FFF2-40B4-BE49-F238E27FC236}">
                <a16:creationId xmlns:a16="http://schemas.microsoft.com/office/drawing/2014/main" id="{E344BCD7-F419-10C3-84E2-47FE845B4BEE}"/>
              </a:ext>
            </a:extLst>
          </p:cNvPr>
          <p:cNvSpPr txBox="1">
            <a:spLocks/>
          </p:cNvSpPr>
          <p:nvPr/>
        </p:nvSpPr>
        <p:spPr>
          <a:xfrm>
            <a:off x="10419318" y="3140075"/>
            <a:ext cx="1933575" cy="288925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/>
              <a:t>Demo</a:t>
            </a:r>
            <a:endParaRPr lang="it-IT" b="1" dirty="0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8074F47E-1074-B9A4-EBC6-840B96385498}"/>
              </a:ext>
            </a:extLst>
          </p:cNvPr>
          <p:cNvCxnSpPr>
            <a:cxnSpLocks/>
          </p:cNvCxnSpPr>
          <p:nvPr/>
        </p:nvCxnSpPr>
        <p:spPr>
          <a:xfrm>
            <a:off x="11676062" y="3771900"/>
            <a:ext cx="53270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B32DA7A6-5947-112E-6B3B-A3FDEB169634}"/>
              </a:ext>
            </a:extLst>
          </p:cNvPr>
          <p:cNvSpPr>
            <a:spLocks/>
          </p:cNvSpPr>
          <p:nvPr/>
        </p:nvSpPr>
        <p:spPr>
          <a:xfrm>
            <a:off x="9934359" y="2196916"/>
            <a:ext cx="579911" cy="5472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Segnaposto testo 17">
            <a:extLst>
              <a:ext uri="{FF2B5EF4-FFF2-40B4-BE49-F238E27FC236}">
                <a16:creationId xmlns:a16="http://schemas.microsoft.com/office/drawing/2014/main" id="{EA2DB4E8-D4E5-7AB7-3EA5-4D6BF20179B0}"/>
              </a:ext>
            </a:extLst>
          </p:cNvPr>
          <p:cNvSpPr txBox="1">
            <a:spLocks/>
          </p:cNvSpPr>
          <p:nvPr/>
        </p:nvSpPr>
        <p:spPr>
          <a:xfrm>
            <a:off x="9934359" y="2196916"/>
            <a:ext cx="548564" cy="547200"/>
          </a:xfrm>
          <a:prstGeom prst="rect">
            <a:avLst/>
          </a:prstGeom>
        </p:spPr>
        <p:txBody>
          <a:bodyPr vert="horz" lIns="0" tIns="0" rIns="0" bIns="0" spcCol="360000" rtlCol="0" anchor="ctr" anchorCtr="0">
            <a:noAutofit/>
          </a:bodyPr>
          <a:lstStyle>
            <a:lvl1pPr marL="0" indent="0" algn="ctr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000" b="1" kern="1200" baseline="0">
                <a:solidFill>
                  <a:schemeClr val="bg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22/07</a:t>
            </a:r>
          </a:p>
        </p:txBody>
      </p:sp>
      <p:sp>
        <p:nvSpPr>
          <p:cNvPr id="46" name="Segnaposto testo 24">
            <a:extLst>
              <a:ext uri="{FF2B5EF4-FFF2-40B4-BE49-F238E27FC236}">
                <a16:creationId xmlns:a16="http://schemas.microsoft.com/office/drawing/2014/main" id="{58EC6FAD-4327-7AFA-4316-D95CA54D8BC2}"/>
              </a:ext>
            </a:extLst>
          </p:cNvPr>
          <p:cNvSpPr txBox="1">
            <a:spLocks/>
          </p:cNvSpPr>
          <p:nvPr/>
        </p:nvSpPr>
        <p:spPr>
          <a:xfrm>
            <a:off x="9015250" y="1627150"/>
            <a:ext cx="2386781" cy="486000"/>
          </a:xfrm>
          <a:prstGeom prst="rect">
            <a:avLst/>
          </a:prstGeom>
        </p:spPr>
        <p:txBody>
          <a:bodyPr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/>
              <a:t>Sviluppo</a:t>
            </a:r>
            <a:r>
              <a:rPr lang="en-US" b="1" dirty="0"/>
              <a:t> pipeline CI/CD e deployment</a:t>
            </a:r>
            <a:endParaRPr lang="it-IT" b="1" dirty="0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CACF1777-2387-D981-3596-6616CEF098CE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>
            <a:off x="1112620" y="3771900"/>
            <a:ext cx="1216603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20">
            <a:extLst>
              <a:ext uri="{FF2B5EF4-FFF2-40B4-BE49-F238E27FC236}">
                <a16:creationId xmlns:a16="http://schemas.microsoft.com/office/drawing/2014/main" id="{6BF13A00-CF93-34C7-C8C3-09F59D98BA91}"/>
              </a:ext>
            </a:extLst>
          </p:cNvPr>
          <p:cNvCxnSpPr>
            <a:cxnSpLocks/>
            <a:stCxn id="44" idx="6"/>
            <a:endCxn id="40" idx="2"/>
          </p:cNvCxnSpPr>
          <p:nvPr/>
        </p:nvCxnSpPr>
        <p:spPr>
          <a:xfrm>
            <a:off x="10514270" y="2470516"/>
            <a:ext cx="581881" cy="13013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6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1" grpId="0"/>
      <p:bldP spid="22" grpId="0" animBg="1"/>
      <p:bldP spid="23" grpId="0"/>
      <p:bldP spid="24" grpId="0"/>
      <p:bldP spid="26" grpId="0" animBg="1"/>
      <p:bldP spid="27" grpId="0"/>
      <p:bldP spid="28" grpId="0"/>
      <p:bldP spid="30" grpId="0" animBg="1"/>
      <p:bldP spid="31" grpId="0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4" grpId="0" animBg="1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BAE7A-F9F6-8F0E-BB35-589C1904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33648C-F453-A986-B03D-29DBA4E9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Aspetti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1741D7-0D23-73F9-B920-1CD46A5165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6C71C4-E72D-576F-0D02-50DE217AE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70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2988B1-4018-9F5F-9E2E-202474C2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Requisiti e funzionalità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42ABDA-15E2-3480-54BB-C798BE769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Aspetti funzionali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D0E2DF-AF99-3E4D-BD57-6422B1A53B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474" y="1304925"/>
            <a:ext cx="7982885" cy="51055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Applicazione e-commerce per l’acquisto di pacchetti viaggio (</a:t>
            </a:r>
            <a:r>
              <a:rPr lang="it-IT" i="1" dirty="0"/>
              <a:t>voli, hotel, attività</a:t>
            </a:r>
            <a:r>
              <a:rPr lang="it-IT" dirty="0"/>
              <a:t>).</a:t>
            </a:r>
            <a:endParaRPr lang="it-IT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Requisiti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Consultazione pubblica del catalogo viaggi e ricerca di singoli componenti.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Gestione completa del processo di acquisto e visualizzazione degli ordini effettuati.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Integrazione con servizi esterni (</a:t>
            </a:r>
            <a:r>
              <a:rPr lang="it-IT" i="1" dirty="0"/>
              <a:t>servizi di pagamento online</a:t>
            </a:r>
            <a:r>
              <a:rPr lang="it-IT" dirty="0"/>
              <a:t>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Funzionalità 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Esplorazione del catalogo viaggi con possibilità di ricerca e filtraggio dei risultati.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Acquisto flessibile di singoli servizi o pacchetti completi, con possibilità di modifica del carrello prima del pagamento.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Monitoraggio degli ordini tramite area personale.</a:t>
            </a:r>
          </a:p>
          <a:p>
            <a:pPr marL="598488" lvl="3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it-IT" dirty="0"/>
              <a:t>Notifiche via email di conferma acquisto.</a:t>
            </a:r>
          </a:p>
        </p:txBody>
      </p:sp>
      <p:pic>
        <p:nvPicPr>
          <p:cNvPr id="7" name="Segnaposto contenuto 5" descr="Immagine che contiene aeromobile, creatività, aeroplano, pialla/aereo&#10;&#10;Il contenuto generato dall'IA potrebbe non essere corretto.">
            <a:extLst>
              <a:ext uri="{FF2B5EF4-FFF2-40B4-BE49-F238E27FC236}">
                <a16:creationId xmlns:a16="http://schemas.microsoft.com/office/drawing/2014/main" id="{3710034D-8B3D-0D3D-F21E-116E8B72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827" y="1928812"/>
            <a:ext cx="1943100" cy="3000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95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317CFBE-6862-8CD6-6B59-F62F2281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Ruoli utente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8DC523-2C91-3EF5-1E40-AD90A03592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Aspetti funzionali</a:t>
            </a:r>
          </a:p>
          <a:p>
            <a:endParaRPr lang="it-IT" dirty="0"/>
          </a:p>
        </p:txBody>
      </p:sp>
      <p:sp>
        <p:nvSpPr>
          <p:cNvPr id="6" name="Segnaposto testo 8">
            <a:extLst>
              <a:ext uri="{FF2B5EF4-FFF2-40B4-BE49-F238E27FC236}">
                <a16:creationId xmlns:a16="http://schemas.microsoft.com/office/drawing/2014/main" id="{9CF418A1-982A-F972-3DCB-383158CF55EB}"/>
              </a:ext>
            </a:extLst>
          </p:cNvPr>
          <p:cNvSpPr txBox="1">
            <a:spLocks/>
          </p:cNvSpPr>
          <p:nvPr/>
        </p:nvSpPr>
        <p:spPr>
          <a:xfrm>
            <a:off x="8034161" y="3401366"/>
            <a:ext cx="3639600" cy="2322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Gestione degli utenti (creazione, eliminazione).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Stesse funzionalità dell’agente di viaggio.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B8196B1-4024-4B27-0DC4-934874C41B8F}"/>
              </a:ext>
            </a:extLst>
          </p:cNvPr>
          <p:cNvSpPr txBox="1">
            <a:spLocks/>
          </p:cNvSpPr>
          <p:nvPr/>
        </p:nvSpPr>
        <p:spPr>
          <a:xfrm>
            <a:off x="527444" y="3401365"/>
            <a:ext cx="3639600" cy="27972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Ricerca e consultazione pacchetti viaggio.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Acquisto pacchetti viaggio.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Visualizzazione storico ordini.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Ricezione notifiche di conferma ordine.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3DA97FA-CE98-ECA6-8C77-4BCB64309214}"/>
              </a:ext>
            </a:extLst>
          </p:cNvPr>
          <p:cNvSpPr txBox="1">
            <a:spLocks/>
          </p:cNvSpPr>
          <p:nvPr/>
        </p:nvSpPr>
        <p:spPr>
          <a:xfrm>
            <a:off x="4276200" y="3401366"/>
            <a:ext cx="3639600" cy="2322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Gestione del catalogo viaggi (creazione, pubblicazione e rimozione di pacchetti).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Monitoraggio ordini e pagamenti.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E393DF9-946F-9A31-F9A4-89C6F505F435}"/>
              </a:ext>
            </a:extLst>
          </p:cNvPr>
          <p:cNvGrpSpPr/>
          <p:nvPr/>
        </p:nvGrpSpPr>
        <p:grpSpPr>
          <a:xfrm>
            <a:off x="1420471" y="1324811"/>
            <a:ext cx="1853546" cy="1884636"/>
            <a:chOff x="1174709" y="3364542"/>
            <a:chExt cx="2013814" cy="2011680"/>
          </a:xfrm>
        </p:grpSpPr>
        <p:sp>
          <p:nvSpPr>
            <p:cNvPr id="10" name="Rectangle: Rounded Corners 59">
              <a:extLst>
                <a:ext uri="{FF2B5EF4-FFF2-40B4-BE49-F238E27FC236}">
                  <a16:creationId xmlns:a16="http://schemas.microsoft.com/office/drawing/2014/main" id="{A89926F4-65C2-1EB3-50A1-266CE6578797}"/>
                </a:ext>
              </a:extLst>
            </p:cNvPr>
            <p:cNvSpPr/>
            <p:nvPr/>
          </p:nvSpPr>
          <p:spPr>
            <a:xfrm>
              <a:off x="1176843" y="3364542"/>
              <a:ext cx="2011680" cy="2011680"/>
            </a:xfrm>
            <a:prstGeom prst="roundRect">
              <a:avLst>
                <a:gd name="adj" fmla="val 17530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Google Shape;340;p43">
              <a:extLst>
                <a:ext uri="{FF2B5EF4-FFF2-40B4-BE49-F238E27FC236}">
                  <a16:creationId xmlns:a16="http://schemas.microsoft.com/office/drawing/2014/main" id="{FF5F7288-651F-5D36-55E1-171D2BF9ED27}"/>
                </a:ext>
              </a:extLst>
            </p:cNvPr>
            <p:cNvSpPr txBox="1">
              <a:spLocks/>
            </p:cNvSpPr>
            <p:nvPr/>
          </p:nvSpPr>
          <p:spPr>
            <a:xfrm>
              <a:off x="1174709" y="4742418"/>
              <a:ext cx="2011680" cy="4686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vert="horz" wrap="square" lIns="0" tIns="0" rIns="0" bIns="0" spcCol="360000" rtlCol="0" anchor="t" anchorCtr="0">
              <a:noAutofit/>
            </a:bodyPr>
            <a:lstStyle>
              <a:lvl1pPr marL="0" indent="0" algn="l" defTabSz="360000" rtl="0" eaLnBrk="1" latinLnBrk="0" hangingPunct="1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tabLst>
                  <a:tab pos="360000" algn="l"/>
                  <a:tab pos="720000" algn="l"/>
                  <a:tab pos="1080000" algn="l"/>
                  <a:tab pos="1440000" algn="l"/>
                  <a:tab pos="1800000" algn="l"/>
                  <a:tab pos="2160000" algn="l"/>
                  <a:tab pos="2520000" algn="l"/>
                </a:tabLst>
                <a:defRPr sz="1400" kern="1200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1pPr>
              <a:lvl2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tabLst/>
                <a:defRPr sz="1600" b="0" i="0" kern="1200" cap="all" baseline="0">
                  <a:solidFill>
                    <a:schemeClr val="tx2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2pPr>
              <a:lvl3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b="1" kern="1200" cap="all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3pPr>
              <a:lvl4pPr marL="312738" indent="-2190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4pPr>
              <a:lvl5pPr marL="627063" indent="-2365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2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 </a:t>
              </a: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08B0A47D-A339-5F9A-4629-0D9215D6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0012" y="1611143"/>
            <a:ext cx="952500" cy="952500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DB0C1E76-9B6F-CD77-63DB-41B2FD00F4A4}"/>
              </a:ext>
            </a:extLst>
          </p:cNvPr>
          <p:cNvGrpSpPr/>
          <p:nvPr/>
        </p:nvGrpSpPr>
        <p:grpSpPr>
          <a:xfrm>
            <a:off x="5167263" y="1324811"/>
            <a:ext cx="1853546" cy="1884636"/>
            <a:chOff x="5169227" y="1315058"/>
            <a:chExt cx="1853546" cy="1884636"/>
          </a:xfrm>
        </p:grpSpPr>
        <p:sp>
          <p:nvSpPr>
            <p:cNvPr id="22" name="Rectangle: Rounded Corners 59">
              <a:extLst>
                <a:ext uri="{FF2B5EF4-FFF2-40B4-BE49-F238E27FC236}">
                  <a16:creationId xmlns:a16="http://schemas.microsoft.com/office/drawing/2014/main" id="{261B7713-1766-EAF7-87B7-95858BF3D3C0}"/>
                </a:ext>
              </a:extLst>
            </p:cNvPr>
            <p:cNvSpPr/>
            <p:nvPr/>
          </p:nvSpPr>
          <p:spPr>
            <a:xfrm>
              <a:off x="5171191" y="1315058"/>
              <a:ext cx="1851582" cy="1884636"/>
            </a:xfrm>
            <a:prstGeom prst="roundRect">
              <a:avLst>
                <a:gd name="adj" fmla="val 1753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60D68A47-8F83-0293-A89D-35A9661B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rgbClr val="E81A44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618768" y="1601390"/>
              <a:ext cx="952500" cy="9525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sp>
          <p:nvSpPr>
            <p:cNvPr id="24" name="Google Shape;340;p43">
              <a:extLst>
                <a:ext uri="{FF2B5EF4-FFF2-40B4-BE49-F238E27FC236}">
                  <a16:creationId xmlns:a16="http://schemas.microsoft.com/office/drawing/2014/main" id="{3D07F598-815E-67CA-430C-2AFCBEFF1E45}"/>
                </a:ext>
              </a:extLst>
            </p:cNvPr>
            <p:cNvSpPr txBox="1">
              <a:spLocks/>
            </p:cNvSpPr>
            <p:nvPr/>
          </p:nvSpPr>
          <p:spPr>
            <a:xfrm>
              <a:off x="5169227" y="2602892"/>
              <a:ext cx="1851582" cy="43904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vert="horz" wrap="square" lIns="0" tIns="0" rIns="0" bIns="0" spcCol="360000" rtlCol="0" anchor="t" anchorCtr="0">
              <a:noAutofit/>
            </a:bodyPr>
            <a:lstStyle>
              <a:lvl1pPr marL="0" indent="0" algn="l" defTabSz="360000" rtl="0" eaLnBrk="1" latinLnBrk="0" hangingPunct="1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tabLst>
                  <a:tab pos="360000" algn="l"/>
                  <a:tab pos="720000" algn="l"/>
                  <a:tab pos="1080000" algn="l"/>
                  <a:tab pos="1440000" algn="l"/>
                  <a:tab pos="1800000" algn="l"/>
                  <a:tab pos="2160000" algn="l"/>
                  <a:tab pos="2520000" algn="l"/>
                </a:tabLst>
                <a:defRPr sz="1400" kern="1200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1pPr>
              <a:lvl2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tabLst/>
                <a:defRPr sz="1600" b="0" i="0" kern="1200" cap="all" baseline="0">
                  <a:solidFill>
                    <a:schemeClr val="tx2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2pPr>
              <a:lvl3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b="1" kern="1200" cap="all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3pPr>
              <a:lvl4pPr marL="312738" indent="-2190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4pPr>
              <a:lvl5pPr marL="627063" indent="-2365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2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Agente di viaggio 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A392F6F-85CF-65A2-3774-A62007EF6A57}"/>
              </a:ext>
            </a:extLst>
          </p:cNvPr>
          <p:cNvGrpSpPr/>
          <p:nvPr/>
        </p:nvGrpSpPr>
        <p:grpSpPr>
          <a:xfrm>
            <a:off x="8912091" y="1324811"/>
            <a:ext cx="1853546" cy="1884636"/>
            <a:chOff x="8756078" y="1382014"/>
            <a:chExt cx="1853546" cy="1884636"/>
          </a:xfrm>
        </p:grpSpPr>
        <p:sp>
          <p:nvSpPr>
            <p:cNvPr id="13" name="Rectangle: Rounded Corners 59">
              <a:extLst>
                <a:ext uri="{FF2B5EF4-FFF2-40B4-BE49-F238E27FC236}">
                  <a16:creationId xmlns:a16="http://schemas.microsoft.com/office/drawing/2014/main" id="{12B9C2BA-8C0E-7B56-549E-BF3F55764595}"/>
                </a:ext>
              </a:extLst>
            </p:cNvPr>
            <p:cNvSpPr/>
            <p:nvPr/>
          </p:nvSpPr>
          <p:spPr>
            <a:xfrm>
              <a:off x="8758042" y="1382014"/>
              <a:ext cx="1851582" cy="1884636"/>
            </a:xfrm>
            <a:prstGeom prst="roundRect">
              <a:avLst>
                <a:gd name="adj" fmla="val 1753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Google Shape;340;p43">
              <a:extLst>
                <a:ext uri="{FF2B5EF4-FFF2-40B4-BE49-F238E27FC236}">
                  <a16:creationId xmlns:a16="http://schemas.microsoft.com/office/drawing/2014/main" id="{0955246E-371A-7926-157B-AC2E8176CD70}"/>
                </a:ext>
              </a:extLst>
            </p:cNvPr>
            <p:cNvSpPr txBox="1">
              <a:spLocks/>
            </p:cNvSpPr>
            <p:nvPr/>
          </p:nvSpPr>
          <p:spPr>
            <a:xfrm>
              <a:off x="8756078" y="2647420"/>
              <a:ext cx="1851583" cy="43904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vert="horz" wrap="square" lIns="0" tIns="0" rIns="0" bIns="0" spcCol="360000" rtlCol="0" anchor="t" anchorCtr="0">
              <a:noAutofit/>
            </a:bodyPr>
            <a:lstStyle>
              <a:lvl1pPr marL="0" indent="0" algn="l" defTabSz="360000" rtl="0" eaLnBrk="1" latinLnBrk="0" hangingPunct="1">
                <a:lnSpc>
                  <a:spcPct val="150000"/>
                </a:lnSpc>
                <a:spcBef>
                  <a:spcPts val="0"/>
                </a:spcBef>
                <a:buClr>
                  <a:schemeClr val="tx2"/>
                </a:buClr>
                <a:buFont typeface="Arial" panose="020B0604020202020204" pitchFamily="34" charset="0"/>
                <a:buNone/>
                <a:tabLst>
                  <a:tab pos="360000" algn="l"/>
                  <a:tab pos="720000" algn="l"/>
                  <a:tab pos="1080000" algn="l"/>
                  <a:tab pos="1440000" algn="l"/>
                  <a:tab pos="1800000" algn="l"/>
                  <a:tab pos="2160000" algn="l"/>
                  <a:tab pos="2520000" algn="l"/>
                </a:tabLst>
                <a:defRPr sz="1400" kern="1200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1pPr>
              <a:lvl2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tabLst/>
                <a:defRPr sz="1600" b="0" i="0" kern="1200" cap="all" baseline="0">
                  <a:solidFill>
                    <a:schemeClr val="tx2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2pPr>
              <a:lvl3pPr marL="1428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b="1" kern="1200" cap="all" baseline="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3pPr>
              <a:lvl4pPr marL="312738" indent="-2190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tabLst/>
                <a:defRPr sz="14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4pPr>
              <a:lvl5pPr marL="627063" indent="-2365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200" b="0" i="0" kern="1200">
                  <a:solidFill>
                    <a:schemeClr val="tx1"/>
                  </a:solidFill>
                  <a:latin typeface="Montserrat" panose="02000505000000020004" pitchFamily="2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 </a:t>
              </a:r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AD4D5CB5-8242-16F7-33EA-7C05C36C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205619" y="1668346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953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EB3F-FA40-5ECC-0CF9-3E8221CB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90970-16FA-E087-0E7A-CAAF0763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Tecnologie</a:t>
            </a:r>
            <a:r>
              <a:rPr lang="en-US" dirty="0"/>
              <a:t> e </a:t>
            </a:r>
            <a:r>
              <a:rPr lang="en-US" dirty="0" err="1"/>
              <a:t>strumenti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D03DBB-1C97-3C53-772B-59B1F0C6D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04CEFF-80D3-7416-4D04-61D32350A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42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E0CCBE-E97D-4054-4C90-96E8476C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e strumenti</a:t>
            </a:r>
          </a:p>
        </p:txBody>
      </p:sp>
      <p:sp>
        <p:nvSpPr>
          <p:cNvPr id="11" name="Google Shape;254;p37">
            <a:extLst>
              <a:ext uri="{FF2B5EF4-FFF2-40B4-BE49-F238E27FC236}">
                <a16:creationId xmlns:a16="http://schemas.microsoft.com/office/drawing/2014/main" id="{4B881203-EAD2-F22B-12DE-CB3E6E48AF77}"/>
              </a:ext>
            </a:extLst>
          </p:cNvPr>
          <p:cNvSpPr/>
          <p:nvPr/>
        </p:nvSpPr>
        <p:spPr>
          <a:xfrm>
            <a:off x="583800" y="1304933"/>
            <a:ext cx="3639600" cy="23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 dirty="0">
              <a:solidFill>
                <a:srgbClr val="FFFFFF"/>
              </a:solidFill>
            </a:endParaRPr>
          </a:p>
          <a:p>
            <a:pPr algn="ctr"/>
            <a:endParaRPr sz="2400" dirty="0">
              <a:solidFill>
                <a:srgbClr val="FFFFFF"/>
              </a:solidFill>
            </a:endParaRPr>
          </a:p>
          <a:p>
            <a:pPr algn="ctr"/>
            <a:endParaRPr sz="2400" dirty="0">
              <a:solidFill>
                <a:srgbClr val="FFFFFF"/>
              </a:solidFill>
            </a:endParaRPr>
          </a:p>
          <a:p>
            <a:pPr algn="ctr"/>
            <a:endParaRPr sz="2400" dirty="0">
              <a:solidFill>
                <a:srgbClr val="FFFFFF"/>
              </a:solidFill>
            </a:endParaRPr>
          </a:p>
          <a:p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2" name="Google Shape;251;p37">
            <a:extLst>
              <a:ext uri="{FF2B5EF4-FFF2-40B4-BE49-F238E27FC236}">
                <a16:creationId xmlns:a16="http://schemas.microsoft.com/office/drawing/2014/main" id="{22119295-2BFC-05E8-BE0F-D893B455AA2E}"/>
              </a:ext>
            </a:extLst>
          </p:cNvPr>
          <p:cNvSpPr txBox="1">
            <a:spLocks/>
          </p:cNvSpPr>
          <p:nvPr/>
        </p:nvSpPr>
        <p:spPr>
          <a:xfrm>
            <a:off x="583800" y="3760300"/>
            <a:ext cx="3639600" cy="23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80000" tIns="180000" rIns="180000" bIns="18000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67">
              <a:latin typeface="Arial"/>
              <a:ea typeface="Arial"/>
              <a:cs typeface="Arial"/>
              <a:sym typeface="Arial"/>
            </a:endParaRPr>
          </a:p>
          <a:p>
            <a:endParaRPr lang="it-IT"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52;p37">
            <a:extLst>
              <a:ext uri="{FF2B5EF4-FFF2-40B4-BE49-F238E27FC236}">
                <a16:creationId xmlns:a16="http://schemas.microsoft.com/office/drawing/2014/main" id="{6C712238-D7F1-C7AE-3152-D75AF9F6666E}"/>
              </a:ext>
            </a:extLst>
          </p:cNvPr>
          <p:cNvSpPr txBox="1">
            <a:spLocks/>
          </p:cNvSpPr>
          <p:nvPr/>
        </p:nvSpPr>
        <p:spPr>
          <a:xfrm>
            <a:off x="8015200" y="3760267"/>
            <a:ext cx="3639600" cy="23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80000" tIns="180000" rIns="180000" bIns="18000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67">
              <a:latin typeface="Arial"/>
              <a:ea typeface="Arial"/>
              <a:cs typeface="Arial"/>
              <a:sym typeface="Arial"/>
            </a:endParaRPr>
          </a:p>
          <a:p>
            <a:endParaRPr lang="it-IT" sz="1867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255;p37">
            <a:extLst>
              <a:ext uri="{FF2B5EF4-FFF2-40B4-BE49-F238E27FC236}">
                <a16:creationId xmlns:a16="http://schemas.microsoft.com/office/drawing/2014/main" id="{5BDF2725-7A04-8BD3-B17B-3F07C7197B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7801" y="1866885"/>
            <a:ext cx="591967" cy="5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57;p37">
            <a:extLst>
              <a:ext uri="{FF2B5EF4-FFF2-40B4-BE49-F238E27FC236}">
                <a16:creationId xmlns:a16="http://schemas.microsoft.com/office/drawing/2014/main" id="{55725CF3-76D1-7739-B028-7A21735107EF}"/>
              </a:ext>
            </a:extLst>
          </p:cNvPr>
          <p:cNvSpPr/>
          <p:nvPr/>
        </p:nvSpPr>
        <p:spPr>
          <a:xfrm>
            <a:off x="4287800" y="1313133"/>
            <a:ext cx="3639600" cy="23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 dirty="0">
              <a:solidFill>
                <a:schemeClr val="lt1"/>
              </a:solidFill>
            </a:endParaRPr>
          </a:p>
          <a:p>
            <a:endParaRPr sz="2400" dirty="0">
              <a:solidFill>
                <a:schemeClr val="lt1"/>
              </a:solidFill>
            </a:endParaRPr>
          </a:p>
          <a:p>
            <a:pPr algn="ctr"/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" name="Google Shape;258;p37">
            <a:extLst>
              <a:ext uri="{FF2B5EF4-FFF2-40B4-BE49-F238E27FC236}">
                <a16:creationId xmlns:a16="http://schemas.microsoft.com/office/drawing/2014/main" id="{6D5A2F66-920C-501C-8076-F643A66BAB8A}"/>
              </a:ext>
            </a:extLst>
          </p:cNvPr>
          <p:cNvSpPr/>
          <p:nvPr/>
        </p:nvSpPr>
        <p:spPr>
          <a:xfrm>
            <a:off x="7991800" y="1313133"/>
            <a:ext cx="3639600" cy="23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</a:endParaRPr>
          </a:p>
        </p:txBody>
      </p:sp>
      <p:pic>
        <p:nvPicPr>
          <p:cNvPr id="17" name="Google Shape;259;p37">
            <a:extLst>
              <a:ext uri="{FF2B5EF4-FFF2-40B4-BE49-F238E27FC236}">
                <a16:creationId xmlns:a16="http://schemas.microsoft.com/office/drawing/2014/main" id="{A9860FAF-F01A-D2B5-8A0B-7AB298A8FD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3483" y="2652343"/>
            <a:ext cx="591967" cy="59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61;p37">
            <a:extLst>
              <a:ext uri="{FF2B5EF4-FFF2-40B4-BE49-F238E27FC236}">
                <a16:creationId xmlns:a16="http://schemas.microsoft.com/office/drawing/2014/main" id="{DC9F9B0A-C6A1-0A15-FF47-34FDD37EA0DE}"/>
              </a:ext>
            </a:extLst>
          </p:cNvPr>
          <p:cNvSpPr/>
          <p:nvPr/>
        </p:nvSpPr>
        <p:spPr>
          <a:xfrm>
            <a:off x="5408607" y="1919867"/>
            <a:ext cx="2479926" cy="486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Quarkus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" name="Google Shape;262;p37">
            <a:extLst>
              <a:ext uri="{FF2B5EF4-FFF2-40B4-BE49-F238E27FC236}">
                <a16:creationId xmlns:a16="http://schemas.microsoft.com/office/drawing/2014/main" id="{2BC2EFE5-8C74-3C7D-60ED-FBEA3BBFB1D0}"/>
              </a:ext>
            </a:extLst>
          </p:cNvPr>
          <p:cNvSpPr/>
          <p:nvPr/>
        </p:nvSpPr>
        <p:spPr>
          <a:xfrm>
            <a:off x="5447372" y="2705317"/>
            <a:ext cx="247992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Spring Boot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0" name="Google Shape;263;p37">
            <a:extLst>
              <a:ext uri="{FF2B5EF4-FFF2-40B4-BE49-F238E27FC236}">
                <a16:creationId xmlns:a16="http://schemas.microsoft.com/office/drawing/2014/main" id="{5B9EF9F9-3D04-2F5D-F174-B13C68364CDC}"/>
              </a:ext>
            </a:extLst>
          </p:cNvPr>
          <p:cNvSpPr/>
          <p:nvPr/>
        </p:nvSpPr>
        <p:spPr>
          <a:xfrm>
            <a:off x="9103665" y="1966533"/>
            <a:ext cx="241276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Debezium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1" name="Google Shape;264;p37">
            <a:extLst>
              <a:ext uri="{FF2B5EF4-FFF2-40B4-BE49-F238E27FC236}">
                <a16:creationId xmlns:a16="http://schemas.microsoft.com/office/drawing/2014/main" id="{0F5729B3-5122-7942-D90C-5D813B52E16C}"/>
              </a:ext>
            </a:extLst>
          </p:cNvPr>
          <p:cNvSpPr/>
          <p:nvPr/>
        </p:nvSpPr>
        <p:spPr>
          <a:xfrm>
            <a:off x="9103665" y="2763633"/>
            <a:ext cx="2412768" cy="486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RabbitMQ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" name="Google Shape;265;p37">
            <a:extLst>
              <a:ext uri="{FF2B5EF4-FFF2-40B4-BE49-F238E27FC236}">
                <a16:creationId xmlns:a16="http://schemas.microsoft.com/office/drawing/2014/main" id="{49F29E0B-5B06-ADE8-4AF0-2A63E5E3850A}"/>
              </a:ext>
            </a:extLst>
          </p:cNvPr>
          <p:cNvSpPr/>
          <p:nvPr/>
        </p:nvSpPr>
        <p:spPr>
          <a:xfrm>
            <a:off x="9103665" y="4450867"/>
            <a:ext cx="246390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Jenkins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3" name="Google Shape;266;p37">
            <a:extLst>
              <a:ext uri="{FF2B5EF4-FFF2-40B4-BE49-F238E27FC236}">
                <a16:creationId xmlns:a16="http://schemas.microsoft.com/office/drawing/2014/main" id="{CFD4592E-BE27-695E-9C0D-F04ED07AB67B}"/>
              </a:ext>
            </a:extLst>
          </p:cNvPr>
          <p:cNvSpPr/>
          <p:nvPr/>
        </p:nvSpPr>
        <p:spPr>
          <a:xfrm>
            <a:off x="9103665" y="5135133"/>
            <a:ext cx="246370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OKD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4" name="Google Shape;267;p37">
            <a:extLst>
              <a:ext uri="{FF2B5EF4-FFF2-40B4-BE49-F238E27FC236}">
                <a16:creationId xmlns:a16="http://schemas.microsoft.com/office/drawing/2014/main" id="{86973DCF-EF67-440C-DF03-7FE23BBB946F}"/>
              </a:ext>
            </a:extLst>
          </p:cNvPr>
          <p:cNvSpPr/>
          <p:nvPr/>
        </p:nvSpPr>
        <p:spPr>
          <a:xfrm>
            <a:off x="1706277" y="4351837"/>
            <a:ext cx="247059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MongoDB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5" name="Google Shape;273;p37">
            <a:extLst>
              <a:ext uri="{FF2B5EF4-FFF2-40B4-BE49-F238E27FC236}">
                <a16:creationId xmlns:a16="http://schemas.microsoft.com/office/drawing/2014/main" id="{ED71FF23-D538-49FD-06F5-81E2CD75424A}"/>
              </a:ext>
            </a:extLst>
          </p:cNvPr>
          <p:cNvSpPr/>
          <p:nvPr/>
        </p:nvSpPr>
        <p:spPr>
          <a:xfrm>
            <a:off x="1706277" y="4957767"/>
            <a:ext cx="2427790" cy="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-IT" sz="2400" dirty="0" err="1">
                <a:solidFill>
                  <a:schemeClr val="lt1"/>
                </a:solidFill>
              </a:rPr>
              <a:t>MongoDB</a:t>
            </a:r>
            <a:r>
              <a:rPr lang="it-IT" sz="2400" dirty="0">
                <a:solidFill>
                  <a:schemeClr val="lt1"/>
                </a:solidFill>
              </a:rPr>
              <a:t> </a:t>
            </a:r>
            <a:r>
              <a:rPr lang="it-IT" sz="2400" dirty="0" err="1">
                <a:solidFill>
                  <a:schemeClr val="lt1"/>
                </a:solidFill>
              </a:rPr>
              <a:t>Compass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6" name="Google Shape;276;p37">
            <a:extLst>
              <a:ext uri="{FF2B5EF4-FFF2-40B4-BE49-F238E27FC236}">
                <a16:creationId xmlns:a16="http://schemas.microsoft.com/office/drawing/2014/main" id="{558AFCEA-7078-7F46-9015-D7DB557600FC}"/>
              </a:ext>
            </a:extLst>
          </p:cNvPr>
          <p:cNvSpPr txBox="1">
            <a:spLocks/>
          </p:cNvSpPr>
          <p:nvPr/>
        </p:nvSpPr>
        <p:spPr>
          <a:xfrm>
            <a:off x="4299500" y="3760267"/>
            <a:ext cx="3639600" cy="23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180000" tIns="180000" rIns="180000" bIns="18000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867">
              <a:latin typeface="Arial"/>
              <a:ea typeface="Arial"/>
              <a:cs typeface="Arial"/>
              <a:sym typeface="Arial"/>
            </a:endParaRPr>
          </a:p>
          <a:p>
            <a:endParaRPr lang="it-IT"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7;p37">
            <a:extLst>
              <a:ext uri="{FF2B5EF4-FFF2-40B4-BE49-F238E27FC236}">
                <a16:creationId xmlns:a16="http://schemas.microsoft.com/office/drawing/2014/main" id="{66F2D00D-D0A3-DDEA-DDF5-82B891DEA995}"/>
              </a:ext>
            </a:extLst>
          </p:cNvPr>
          <p:cNvSpPr/>
          <p:nvPr/>
        </p:nvSpPr>
        <p:spPr>
          <a:xfrm>
            <a:off x="5408606" y="4450867"/>
            <a:ext cx="2436699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GraphQL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8" name="Google Shape;278;p37">
            <a:extLst>
              <a:ext uri="{FF2B5EF4-FFF2-40B4-BE49-F238E27FC236}">
                <a16:creationId xmlns:a16="http://schemas.microsoft.com/office/drawing/2014/main" id="{A8CFBF37-E7A0-DBF7-D65D-AAE0EFA9C289}"/>
              </a:ext>
            </a:extLst>
          </p:cNvPr>
          <p:cNvSpPr txBox="1">
            <a:spLocks/>
          </p:cNvSpPr>
          <p:nvPr/>
        </p:nvSpPr>
        <p:spPr>
          <a:xfrm>
            <a:off x="583600" y="1418551"/>
            <a:ext cx="3639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 dirty="0" err="1">
                <a:solidFill>
                  <a:schemeClr val="bg1"/>
                </a:solidFill>
              </a:rPr>
              <a:t>Frontend</a:t>
            </a:r>
            <a:endParaRPr lang="it-IT" sz="2000" b="1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buSzPts val="852"/>
            </a:pPr>
            <a:endParaRPr lang="it-IT" sz="1136" dirty="0"/>
          </a:p>
        </p:txBody>
      </p:sp>
      <p:sp>
        <p:nvSpPr>
          <p:cNvPr id="29" name="Google Shape;279;p37">
            <a:extLst>
              <a:ext uri="{FF2B5EF4-FFF2-40B4-BE49-F238E27FC236}">
                <a16:creationId xmlns:a16="http://schemas.microsoft.com/office/drawing/2014/main" id="{F929E01D-17C2-7790-6956-24CCEA02D461}"/>
              </a:ext>
            </a:extLst>
          </p:cNvPr>
          <p:cNvSpPr txBox="1">
            <a:spLocks/>
          </p:cNvSpPr>
          <p:nvPr/>
        </p:nvSpPr>
        <p:spPr>
          <a:xfrm>
            <a:off x="4275931" y="1436011"/>
            <a:ext cx="3640137" cy="361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 dirty="0" err="1">
                <a:solidFill>
                  <a:schemeClr val="bg1"/>
                </a:solidFill>
              </a:rPr>
              <a:t>Backend</a:t>
            </a:r>
            <a:endParaRPr lang="it-IT" sz="2000" b="1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  <a:buSzPts val="852"/>
            </a:pPr>
            <a:endParaRPr lang="it-IT" sz="1136" dirty="0"/>
          </a:p>
        </p:txBody>
      </p:sp>
      <p:sp>
        <p:nvSpPr>
          <p:cNvPr id="30" name="Google Shape;280;p37">
            <a:extLst>
              <a:ext uri="{FF2B5EF4-FFF2-40B4-BE49-F238E27FC236}">
                <a16:creationId xmlns:a16="http://schemas.microsoft.com/office/drawing/2014/main" id="{1F181475-955E-677C-7F7D-7566BA2B2A38}"/>
              </a:ext>
            </a:extLst>
          </p:cNvPr>
          <p:cNvSpPr txBox="1">
            <a:spLocks/>
          </p:cNvSpPr>
          <p:nvPr/>
        </p:nvSpPr>
        <p:spPr>
          <a:xfrm>
            <a:off x="8015200" y="1433235"/>
            <a:ext cx="3639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 dirty="0">
                <a:solidFill>
                  <a:schemeClr val="bg1"/>
                </a:solidFill>
              </a:rPr>
              <a:t>Gestione eventi</a:t>
            </a:r>
          </a:p>
          <a:p>
            <a:pPr>
              <a:lnSpc>
                <a:spcPct val="140000"/>
              </a:lnSpc>
              <a:buSzPts val="852"/>
            </a:pPr>
            <a:endParaRPr lang="it-IT" sz="1136" dirty="0">
              <a:solidFill>
                <a:schemeClr val="bg1"/>
              </a:solidFill>
            </a:endParaRPr>
          </a:p>
        </p:txBody>
      </p:sp>
      <p:sp>
        <p:nvSpPr>
          <p:cNvPr id="31" name="Google Shape;281;p37">
            <a:extLst>
              <a:ext uri="{FF2B5EF4-FFF2-40B4-BE49-F238E27FC236}">
                <a16:creationId xmlns:a16="http://schemas.microsoft.com/office/drawing/2014/main" id="{3000F185-DA72-8E6A-7196-A86C3793E8D2}"/>
              </a:ext>
            </a:extLst>
          </p:cNvPr>
          <p:cNvSpPr txBox="1">
            <a:spLocks/>
          </p:cNvSpPr>
          <p:nvPr/>
        </p:nvSpPr>
        <p:spPr>
          <a:xfrm>
            <a:off x="537200" y="3857700"/>
            <a:ext cx="3639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 dirty="0">
                <a:solidFill>
                  <a:schemeClr val="bg1"/>
                </a:solidFill>
              </a:rPr>
              <a:t>Database</a:t>
            </a:r>
          </a:p>
          <a:p>
            <a:pPr algn="ctr">
              <a:lnSpc>
                <a:spcPct val="140000"/>
              </a:lnSpc>
              <a:buSzPts val="852"/>
            </a:pPr>
            <a:endParaRPr lang="it-IT" sz="1136" dirty="0">
              <a:solidFill>
                <a:schemeClr val="bg1"/>
              </a:solidFill>
            </a:endParaRPr>
          </a:p>
        </p:txBody>
      </p:sp>
      <p:sp>
        <p:nvSpPr>
          <p:cNvPr id="32" name="Google Shape;282;p37">
            <a:extLst>
              <a:ext uri="{FF2B5EF4-FFF2-40B4-BE49-F238E27FC236}">
                <a16:creationId xmlns:a16="http://schemas.microsoft.com/office/drawing/2014/main" id="{3FBADA9A-375F-DB86-E1EB-7D058DF0D059}"/>
              </a:ext>
            </a:extLst>
          </p:cNvPr>
          <p:cNvSpPr txBox="1">
            <a:spLocks/>
          </p:cNvSpPr>
          <p:nvPr/>
        </p:nvSpPr>
        <p:spPr>
          <a:xfrm>
            <a:off x="4299500" y="3853584"/>
            <a:ext cx="3639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 dirty="0">
                <a:solidFill>
                  <a:schemeClr val="bg1"/>
                </a:solidFill>
              </a:rPr>
              <a:t>Design &amp; API Testing</a:t>
            </a:r>
          </a:p>
          <a:p>
            <a:pPr algn="ctr">
              <a:lnSpc>
                <a:spcPct val="140000"/>
              </a:lnSpc>
              <a:buSzPts val="852"/>
            </a:pPr>
            <a:endParaRPr lang="it-IT" sz="1136" dirty="0">
              <a:solidFill>
                <a:schemeClr val="bg1"/>
              </a:solidFill>
            </a:endParaRPr>
          </a:p>
        </p:txBody>
      </p:sp>
      <p:sp>
        <p:nvSpPr>
          <p:cNvPr id="33" name="Google Shape;283;p37">
            <a:extLst>
              <a:ext uri="{FF2B5EF4-FFF2-40B4-BE49-F238E27FC236}">
                <a16:creationId xmlns:a16="http://schemas.microsoft.com/office/drawing/2014/main" id="{9CF4AD63-0C90-1BAB-F770-C495F8819CAD}"/>
              </a:ext>
            </a:extLst>
          </p:cNvPr>
          <p:cNvSpPr txBox="1">
            <a:spLocks/>
          </p:cNvSpPr>
          <p:nvPr/>
        </p:nvSpPr>
        <p:spPr>
          <a:xfrm>
            <a:off x="8015200" y="3853584"/>
            <a:ext cx="3639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spcCol="360000" rtlCol="0" anchor="t" anchorCtr="0">
            <a:noAutofit/>
          </a:bodyPr>
          <a:lstStyle>
            <a:lvl1pPr marL="0" indent="0" algn="l" defTabSz="3600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</a:tabLst>
              <a:defRPr sz="1400" kern="1200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1pPr>
            <a:lvl2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tabLst/>
              <a:defRPr sz="1600" b="0" i="0" kern="1200" cap="all" baseline="0">
                <a:solidFill>
                  <a:schemeClr val="tx2"/>
                </a:solidFill>
                <a:latin typeface="Montserrat" panose="02000505000000020004" pitchFamily="2" charset="77"/>
                <a:ea typeface="+mn-ea"/>
                <a:cs typeface="+mn-cs"/>
              </a:defRPr>
            </a:lvl2pPr>
            <a:lvl3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b="1" kern="1200" cap="all" baseline="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3pPr>
            <a:lvl4pPr marL="312738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4pPr>
            <a:lvl5pPr marL="6270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Montserrat" panose="02000505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  <a:buSzPts val="852"/>
            </a:pPr>
            <a:r>
              <a:rPr lang="it-IT" sz="2000" b="1">
                <a:solidFill>
                  <a:schemeClr val="bg1"/>
                </a:solidFill>
              </a:rPr>
              <a:t>DevOps</a:t>
            </a:r>
          </a:p>
          <a:p>
            <a:pPr algn="ctr">
              <a:lnSpc>
                <a:spcPct val="140000"/>
              </a:lnSpc>
              <a:buSzPts val="852"/>
            </a:pPr>
            <a:endParaRPr lang="it-IT" sz="1136" dirty="0">
              <a:solidFill>
                <a:schemeClr val="bg1"/>
              </a:solidFill>
            </a:endParaRPr>
          </a:p>
        </p:txBody>
      </p:sp>
      <p:sp>
        <p:nvSpPr>
          <p:cNvPr id="34" name="Google Shape;284;p37">
            <a:extLst>
              <a:ext uri="{FF2B5EF4-FFF2-40B4-BE49-F238E27FC236}">
                <a16:creationId xmlns:a16="http://schemas.microsoft.com/office/drawing/2014/main" id="{0BBF6B51-9616-F3BA-4A73-6601EBAC10B4}"/>
              </a:ext>
            </a:extLst>
          </p:cNvPr>
          <p:cNvSpPr/>
          <p:nvPr/>
        </p:nvSpPr>
        <p:spPr>
          <a:xfrm>
            <a:off x="5447372" y="5135133"/>
            <a:ext cx="242471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Postman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5" name="Google Shape;285;p37">
            <a:extLst>
              <a:ext uri="{FF2B5EF4-FFF2-40B4-BE49-F238E27FC236}">
                <a16:creationId xmlns:a16="http://schemas.microsoft.com/office/drawing/2014/main" id="{3B313D8C-AA47-D94F-5F1B-F7497A796A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643" y="5085880"/>
            <a:ext cx="584467" cy="5845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86;p37">
            <a:extLst>
              <a:ext uri="{FF2B5EF4-FFF2-40B4-BE49-F238E27FC236}">
                <a16:creationId xmlns:a16="http://schemas.microsoft.com/office/drawing/2014/main" id="{508E295E-6F08-028B-07D4-5F4E422B6777}"/>
              </a:ext>
            </a:extLst>
          </p:cNvPr>
          <p:cNvSpPr/>
          <p:nvPr/>
        </p:nvSpPr>
        <p:spPr>
          <a:xfrm>
            <a:off x="1733187" y="1866884"/>
            <a:ext cx="2469379" cy="486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Angular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7" name="Google Shape;287;p37">
            <a:extLst>
              <a:ext uri="{FF2B5EF4-FFF2-40B4-BE49-F238E27FC236}">
                <a16:creationId xmlns:a16="http://schemas.microsoft.com/office/drawing/2014/main" id="{BE83F193-A3E1-22DB-D855-84A9C84FBFE8}"/>
              </a:ext>
            </a:extLst>
          </p:cNvPr>
          <p:cNvSpPr/>
          <p:nvPr/>
        </p:nvSpPr>
        <p:spPr>
          <a:xfrm>
            <a:off x="1723736" y="2634033"/>
            <a:ext cx="2478847" cy="486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" sz="2400" dirty="0">
                <a:solidFill>
                  <a:schemeClr val="lt1"/>
                </a:solidFill>
              </a:rPr>
              <a:t>PrimeNG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DCA3FE2-7996-C739-4FD7-D47FACC713F1}"/>
              </a:ext>
            </a:extLst>
          </p:cNvPr>
          <p:cNvGrpSpPr/>
          <p:nvPr/>
        </p:nvGrpSpPr>
        <p:grpSpPr>
          <a:xfrm>
            <a:off x="4543483" y="1872160"/>
            <a:ext cx="602201" cy="591967"/>
            <a:chOff x="4543483" y="1872160"/>
            <a:chExt cx="602201" cy="591967"/>
          </a:xfrm>
        </p:grpSpPr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DD3BB589-CA34-A286-9E2F-A1105C222C75}"/>
                </a:ext>
              </a:extLst>
            </p:cNvPr>
            <p:cNvSpPr/>
            <p:nvPr/>
          </p:nvSpPr>
          <p:spPr>
            <a:xfrm>
              <a:off x="4543483" y="1872160"/>
              <a:ext cx="602201" cy="5919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F5A34D33-2AAF-D051-A7D3-03C031D08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1349" y="1939495"/>
              <a:ext cx="463370" cy="463370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9A276A9C-8CD9-656E-F5DD-A207215FC29D}"/>
              </a:ext>
            </a:extLst>
          </p:cNvPr>
          <p:cNvGrpSpPr/>
          <p:nvPr/>
        </p:nvGrpSpPr>
        <p:grpSpPr>
          <a:xfrm>
            <a:off x="8215105" y="4317078"/>
            <a:ext cx="602201" cy="592425"/>
            <a:chOff x="8215105" y="4317078"/>
            <a:chExt cx="602201" cy="592425"/>
          </a:xfrm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697F38ED-2941-DE4C-8EFC-29729D8D1AE2}"/>
                </a:ext>
              </a:extLst>
            </p:cNvPr>
            <p:cNvSpPr/>
            <p:nvPr/>
          </p:nvSpPr>
          <p:spPr>
            <a:xfrm>
              <a:off x="8215105" y="4317078"/>
              <a:ext cx="602201" cy="5919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D7C3962E-5553-4DDF-9829-412F76C0C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2935" y="4351837"/>
              <a:ext cx="557666" cy="557666"/>
            </a:xfrm>
            <a:prstGeom prst="rect">
              <a:avLst/>
            </a:prstGeom>
          </p:spPr>
        </p:pic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EA3BAD55-FB59-E5A0-BBAD-7A0A65E02898}"/>
              </a:ext>
            </a:extLst>
          </p:cNvPr>
          <p:cNvGrpSpPr/>
          <p:nvPr/>
        </p:nvGrpSpPr>
        <p:grpSpPr>
          <a:xfrm>
            <a:off x="8246632" y="2707166"/>
            <a:ext cx="602201" cy="591967"/>
            <a:chOff x="8246632" y="2707166"/>
            <a:chExt cx="602201" cy="591967"/>
          </a:xfrm>
        </p:grpSpPr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4F83D0B5-6AD1-7C51-41CC-BD871758C382}"/>
                </a:ext>
              </a:extLst>
            </p:cNvPr>
            <p:cNvSpPr/>
            <p:nvPr/>
          </p:nvSpPr>
          <p:spPr>
            <a:xfrm>
              <a:off x="8246632" y="2707166"/>
              <a:ext cx="602201" cy="59196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9" name="Immagine 48">
              <a:extLst>
                <a:ext uri="{FF2B5EF4-FFF2-40B4-BE49-F238E27FC236}">
                  <a16:creationId xmlns:a16="http://schemas.microsoft.com/office/drawing/2014/main" id="{61058C09-0031-704E-2856-B237818DB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9571" y="2793960"/>
              <a:ext cx="383307" cy="383307"/>
            </a:xfrm>
            <a:prstGeom prst="rect">
              <a:avLst/>
            </a:prstGeom>
          </p:spPr>
        </p:pic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5830DC1E-51BD-11B3-CDD3-42A59F25F93E}"/>
              </a:ext>
            </a:extLst>
          </p:cNvPr>
          <p:cNvGrpSpPr/>
          <p:nvPr/>
        </p:nvGrpSpPr>
        <p:grpSpPr>
          <a:xfrm>
            <a:off x="830933" y="5160392"/>
            <a:ext cx="602201" cy="591967"/>
            <a:chOff x="830933" y="5160392"/>
            <a:chExt cx="602201" cy="591967"/>
          </a:xfrm>
        </p:grpSpPr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2C998428-42EA-AEFD-8688-91FAFF1DC29A}"/>
                </a:ext>
              </a:extLst>
            </p:cNvPr>
            <p:cNvSpPr/>
            <p:nvPr/>
          </p:nvSpPr>
          <p:spPr>
            <a:xfrm>
              <a:off x="830933" y="5160392"/>
              <a:ext cx="602201" cy="5919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E9EC4A3D-8614-5F24-1406-0FE0D528D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1341" y="5212660"/>
              <a:ext cx="495851" cy="495851"/>
            </a:xfrm>
            <a:prstGeom prst="rect">
              <a:avLst/>
            </a:prstGeom>
          </p:spPr>
        </p:pic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4D6C1D31-246D-22E5-8931-C36D23F65C55}"/>
              </a:ext>
            </a:extLst>
          </p:cNvPr>
          <p:cNvGrpSpPr/>
          <p:nvPr/>
        </p:nvGrpSpPr>
        <p:grpSpPr>
          <a:xfrm>
            <a:off x="4555967" y="4354246"/>
            <a:ext cx="602201" cy="591967"/>
            <a:chOff x="4555967" y="4354246"/>
            <a:chExt cx="602201" cy="591967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6DEDCB1E-F33B-441B-3C91-73153C91DAAD}"/>
                </a:ext>
              </a:extLst>
            </p:cNvPr>
            <p:cNvSpPr/>
            <p:nvPr/>
          </p:nvSpPr>
          <p:spPr>
            <a:xfrm>
              <a:off x="4555967" y="4354246"/>
              <a:ext cx="602201" cy="5919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10" descr="Free Graphql Logo Icon - Free Download Logos Logo Icons | IconScout">
              <a:extLst>
                <a:ext uri="{FF2B5EF4-FFF2-40B4-BE49-F238E27FC236}">
                  <a16:creationId xmlns:a16="http://schemas.microsoft.com/office/drawing/2014/main" id="{CCAB12C6-93D1-432E-ACB0-B0B094AE2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145" y="4379575"/>
              <a:ext cx="541305" cy="541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755728C5-1E52-8DE5-33CE-10C2A4ECAEEF}"/>
              </a:ext>
            </a:extLst>
          </p:cNvPr>
          <p:cNvGrpSpPr/>
          <p:nvPr/>
        </p:nvGrpSpPr>
        <p:grpSpPr>
          <a:xfrm>
            <a:off x="8218903" y="1857933"/>
            <a:ext cx="602201" cy="591967"/>
            <a:chOff x="8218903" y="1857933"/>
            <a:chExt cx="602201" cy="591967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4FECD3B8-8023-31CC-3513-00EE5724081E}"/>
                </a:ext>
              </a:extLst>
            </p:cNvPr>
            <p:cNvSpPr/>
            <p:nvPr/>
          </p:nvSpPr>
          <p:spPr>
            <a:xfrm>
              <a:off x="8218903" y="1857933"/>
              <a:ext cx="602201" cy="59196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8" name="Picture 14" descr="@debezium">
              <a:extLst>
                <a:ext uri="{FF2B5EF4-FFF2-40B4-BE49-F238E27FC236}">
                  <a16:creationId xmlns:a16="http://schemas.microsoft.com/office/drawing/2014/main" id="{577E0E8A-344E-71D5-297B-8CCDEB083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083" y="1948586"/>
              <a:ext cx="406838" cy="406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Picture 16" descr="Icons">
            <a:extLst>
              <a:ext uri="{FF2B5EF4-FFF2-40B4-BE49-F238E27FC236}">
                <a16:creationId xmlns:a16="http://schemas.microsoft.com/office/drawing/2014/main" id="{D6C8018F-64A9-7270-E979-96EAFC52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33" y="4281907"/>
            <a:ext cx="633021" cy="6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uppo 59">
            <a:extLst>
              <a:ext uri="{FF2B5EF4-FFF2-40B4-BE49-F238E27FC236}">
                <a16:creationId xmlns:a16="http://schemas.microsoft.com/office/drawing/2014/main" id="{12BA5D11-DF46-74E2-1E0A-AF21A8886A96}"/>
              </a:ext>
            </a:extLst>
          </p:cNvPr>
          <p:cNvGrpSpPr/>
          <p:nvPr/>
        </p:nvGrpSpPr>
        <p:grpSpPr>
          <a:xfrm>
            <a:off x="861753" y="2657666"/>
            <a:ext cx="602201" cy="591967"/>
            <a:chOff x="861753" y="2657666"/>
            <a:chExt cx="602201" cy="591967"/>
          </a:xfrm>
        </p:grpSpPr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692EE8C2-A82C-10AF-A355-D13A7C3A7E4F}"/>
                </a:ext>
              </a:extLst>
            </p:cNvPr>
            <p:cNvSpPr/>
            <p:nvPr/>
          </p:nvSpPr>
          <p:spPr>
            <a:xfrm>
              <a:off x="861753" y="2657666"/>
              <a:ext cx="602201" cy="59196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2" name="Immagine 61">
              <a:extLst>
                <a:ext uri="{FF2B5EF4-FFF2-40B4-BE49-F238E27FC236}">
                  <a16:creationId xmlns:a16="http://schemas.microsoft.com/office/drawing/2014/main" id="{A49A17C0-9BC4-8025-5D41-89D63D22D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3328" y="2715427"/>
              <a:ext cx="526235" cy="526235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7634951D-EA43-7D1B-DA9B-B1CDFC282F7E}"/>
              </a:ext>
            </a:extLst>
          </p:cNvPr>
          <p:cNvGrpSpPr/>
          <p:nvPr/>
        </p:nvGrpSpPr>
        <p:grpSpPr>
          <a:xfrm>
            <a:off x="8232935" y="5083954"/>
            <a:ext cx="602201" cy="591967"/>
            <a:chOff x="8232935" y="5083954"/>
            <a:chExt cx="602201" cy="591967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D75859F9-65B5-106C-2139-8D37344C210A}"/>
                </a:ext>
              </a:extLst>
            </p:cNvPr>
            <p:cNvSpPr/>
            <p:nvPr/>
          </p:nvSpPr>
          <p:spPr>
            <a:xfrm>
              <a:off x="8232935" y="5083954"/>
              <a:ext cx="602201" cy="5919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3" name="Picture 5" descr="How to Deploy OKD Minishift onto a Publicly-Hosted VM">
              <a:extLst>
                <a:ext uri="{FF2B5EF4-FFF2-40B4-BE49-F238E27FC236}">
                  <a16:creationId xmlns:a16="http://schemas.microsoft.com/office/drawing/2014/main" id="{33DAF259-4C99-2125-A9C7-A5014F3E5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511" y="5263298"/>
              <a:ext cx="483047" cy="22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 animBg="1"/>
      <p:bldP spid="13" grpId="0" uiExpand="1" build="p" animBg="1"/>
      <p:bldP spid="15" grpId="0" animBg="1"/>
      <p:bldP spid="16" grpId="0" animBg="1"/>
      <p:bldP spid="26" grpId="0" build="p" animBg="1"/>
    </p:bldLst>
  </p:timing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333333"/>
      </a:dk1>
      <a:lt1>
        <a:srgbClr val="FFFFFF"/>
      </a:lt1>
      <a:dk2>
        <a:srgbClr val="BE0036"/>
      </a:dk2>
      <a:lt2>
        <a:srgbClr val="E1E3EA"/>
      </a:lt2>
      <a:accent1>
        <a:srgbClr val="BE0036"/>
      </a:accent1>
      <a:accent2>
        <a:srgbClr val="EB5E55"/>
      </a:accent2>
      <a:accent3>
        <a:srgbClr val="8B0030"/>
      </a:accent3>
      <a:accent4>
        <a:srgbClr val="E81A44"/>
      </a:accent4>
      <a:accent5>
        <a:srgbClr val="E5D352"/>
      </a:accent5>
      <a:accent6>
        <a:srgbClr val="335A66"/>
      </a:accent6>
      <a:hlink>
        <a:srgbClr val="E81A44"/>
      </a:hlink>
      <a:folHlink>
        <a:srgbClr val="BE0036"/>
      </a:folHlink>
    </a:clrScheme>
    <a:fontScheme name="Personalizzato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0" tIns="0" rIns="0" bIns="0" rtlCol="0" anchor="ctr" anchorCtr="0">
        <a:noAutofit/>
      </a:bodyPr>
      <a:lstStyle>
        <a:defPPr algn="l">
          <a:defRPr sz="1400" spc="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40cc2d8-a230-4e13-9c0d-f518e5a3f656" xsi:nil="true"/>
    <lcf76f155ced4ddcb4097134ff3c332f xmlns="4ac0c76a-d76b-4972-95db-98ff0bc6535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70B7EFF96D794E8CF00516AB2823FB" ma:contentTypeVersion="14" ma:contentTypeDescription="Create a new document." ma:contentTypeScope="" ma:versionID="18378950e4f4cadd54144df6fa56d0f0">
  <xsd:schema xmlns:xsd="http://www.w3.org/2001/XMLSchema" xmlns:xs="http://www.w3.org/2001/XMLSchema" xmlns:p="http://schemas.microsoft.com/office/2006/metadata/properties" xmlns:ns2="4ac0c76a-d76b-4972-95db-98ff0bc6535f" xmlns:ns3="a40cc2d8-a230-4e13-9c0d-f518e5a3f656" targetNamespace="http://schemas.microsoft.com/office/2006/metadata/properties" ma:root="true" ma:fieldsID="1566d8f3e4f41c7292c1f5ca47f74ddb" ns2:_="" ns3:_="">
    <xsd:import namespace="4ac0c76a-d76b-4972-95db-98ff0bc6535f"/>
    <xsd:import namespace="a40cc2d8-a230-4e13-9c0d-f518e5a3f6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0c76a-d76b-4972-95db-98ff0bc6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b2fc3c2-9792-4429-8cd5-c389a38525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0cc2d8-a230-4e13-9c0d-f518e5a3f65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a32579e-0f22-402d-b66b-3746296cf2e6}" ma:internalName="TaxCatchAll" ma:showField="CatchAllData" ma:web="a40cc2d8-a230-4e13-9c0d-f518e5a3f6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69D71C-D79C-4E82-B519-3B35B8338A4F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40cc2d8-a230-4e13-9c0d-f518e5a3f656"/>
    <ds:schemaRef ds:uri="4ac0c76a-d76b-4972-95db-98ff0bc6535f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D1456AD-1B2D-4689-8E84-A879123CB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c0c76a-d76b-4972-95db-98ff0bc6535f"/>
    <ds:schemaRef ds:uri="a40cc2d8-a230-4e13-9c0d-f518e5a3f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BF37D-22DE-43FE-A6A3-99A914D648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16137</TotalTime>
  <Words>2323</Words>
  <Application>Microsoft Office PowerPoint</Application>
  <PresentationFormat>Widescreen</PresentationFormat>
  <Paragraphs>339</Paragraphs>
  <Slides>31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Arial</vt:lpstr>
      <vt:lpstr>Wingdings</vt:lpstr>
      <vt:lpstr>Montserrat SemiBold</vt:lpstr>
      <vt:lpstr>Montserrat ExtraBold</vt:lpstr>
      <vt:lpstr>consolas</vt:lpstr>
      <vt:lpstr>Montserrat</vt:lpstr>
      <vt:lpstr>Calibri</vt:lpstr>
      <vt:lpstr>Tema di Office</vt:lpstr>
      <vt:lpstr>Smart Travel</vt:lpstr>
      <vt:lpstr>Agenda</vt:lpstr>
      <vt:lpstr>Timeline</vt:lpstr>
      <vt:lpstr>Timeline</vt:lpstr>
      <vt:lpstr>Aspetti funzionali</vt:lpstr>
      <vt:lpstr>Requisiti e funzionalità </vt:lpstr>
      <vt:lpstr>Ruoli utente</vt:lpstr>
      <vt:lpstr>Tecnologie e strumenti</vt:lpstr>
      <vt:lpstr>Tecnologie e strumenti</vt:lpstr>
      <vt:lpstr>Architettura software</vt:lpstr>
      <vt:lpstr>Diagramma architetturale</vt:lpstr>
      <vt:lpstr>Microservizi</vt:lpstr>
      <vt:lpstr>JSON Web Token</vt:lpstr>
      <vt:lpstr>Database</vt:lpstr>
      <vt:lpstr>Implementazione e sviluppo</vt:lpstr>
      <vt:lpstr>Spring Boot vs Quarkus</vt:lpstr>
      <vt:lpstr>Spring Boot vs Quarkus</vt:lpstr>
      <vt:lpstr>Modello imperativo vs modello reattivo</vt:lpstr>
      <vt:lpstr>Graph Query Language</vt:lpstr>
      <vt:lpstr>Architetture event-driven</vt:lpstr>
      <vt:lpstr>Broker di messaggi</vt:lpstr>
      <vt:lpstr>Broker di messaggi - RabbitMQ</vt:lpstr>
      <vt:lpstr>Flusso di pagamento e notifica (creazione ordine)</vt:lpstr>
      <vt:lpstr>Flusso di pagamento e notifica (cattura ordine)</vt:lpstr>
      <vt:lpstr>Flusso di pagamento e notifica (notifica cliente)</vt:lpstr>
      <vt:lpstr>Continuous Integration / Continuous Delivery</vt:lpstr>
      <vt:lpstr>Continuous Integration / Continuous Delivery</vt:lpstr>
      <vt:lpstr>Deployment</vt:lpstr>
      <vt:lpstr>Sviluppi futuri</vt:lpstr>
      <vt:lpstr>Q&amp;A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F.Langiulli@lutech.it</dc:creator>
  <cp:keywords/>
  <dc:description/>
  <cp:lastModifiedBy>Federico Palazzi</cp:lastModifiedBy>
  <cp:revision>691</cp:revision>
  <dcterms:created xsi:type="dcterms:W3CDTF">2018-12-05T08:47:49Z</dcterms:created>
  <dcterms:modified xsi:type="dcterms:W3CDTF">2025-09-24T13:19:44Z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0x010100DB70B7EFF96D794E8CF00516AB2823FB</vt:lpwstr>
  </property>
  <property fmtid="{D5CDD505-2E9C-101B-9397-08002B2CF9AE}" pid="3" name="MediaServiceImageTags">
    <vt:lpwstr/>
  </property>
</Properties>
</file>